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9144000" cy="6858000" type="screen4x3"/>
  <p:notesSz cx="7019925" cy="9305925"/>
  <p:embeddedFontLst>
    <p:embeddedFont>
      <p:font typeface="Calibri" panose="020F0502020204030204" pitchFamily="34" charset="0"/>
      <p:regular r:id="rId42"/>
      <p:bold r:id="rId43"/>
      <p:italic r:id="rId44"/>
      <p:boldItalic r:id="rId45"/>
    </p:embeddedFont>
    <p:embeddedFont>
      <p:font typeface="Impact" panose="020B0806030902050204" pitchFamily="34" charset="0"/>
      <p:regular r:id="rId46"/>
    </p:embeddedFont>
    <p:embeddedFont>
      <p:font typeface="Nunito" panose="020F0502020204030204"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31">
          <p15:clr>
            <a:srgbClr val="000000"/>
          </p15:clr>
        </p15:guide>
        <p15:guide id="2" pos="2211">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Maj5b4KEZi3OIvhEaqZKYKjY4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0" d="100"/>
          <a:sy n="30" d="100"/>
        </p:scale>
        <p:origin x="708" y="4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4.xml"/><Relationship Id="rId51"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1650" cy="465137"/>
          </a:xfrm>
          <a:prstGeom prst="rect">
            <a:avLst/>
          </a:prstGeom>
          <a:noFill/>
          <a:ln>
            <a:noFill/>
          </a:ln>
        </p:spPr>
        <p:txBody>
          <a:bodyPr spcFirstLastPara="1" wrap="square" lIns="93275" tIns="46625" rIns="93275" bIns="46625" anchor="t"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978275" y="0"/>
            <a:ext cx="3041650" cy="465137"/>
          </a:xfrm>
          <a:prstGeom prst="rect">
            <a:avLst/>
          </a:prstGeom>
          <a:noFill/>
          <a:ln>
            <a:noFill/>
          </a:ln>
        </p:spPr>
        <p:txBody>
          <a:bodyPr spcFirstLastPara="1" wrap="square" lIns="93275" tIns="46625" rIns="93275" bIns="46625" anchor="t"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40787"/>
            <a:ext cx="3041650" cy="465137"/>
          </a:xfrm>
          <a:prstGeom prst="rect">
            <a:avLst/>
          </a:prstGeom>
          <a:noFill/>
          <a:ln>
            <a:noFill/>
          </a:ln>
        </p:spPr>
        <p:txBody>
          <a:bodyPr spcFirstLastPara="1" wrap="square" lIns="93275" tIns="46625" rIns="93275" bIns="46625" anchor="b"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1</a:t>
            </a:fld>
            <a:endParaRPr/>
          </a:p>
        </p:txBody>
      </p:sp>
      <p:sp>
        <p:nvSpPr>
          <p:cNvPr id="157" name="Google Shape;157;p1: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 name="Google Shape;158;p1:notes"/>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10</a:t>
            </a:fld>
            <a:endParaRPr/>
          </a:p>
        </p:txBody>
      </p:sp>
      <p:sp>
        <p:nvSpPr>
          <p:cNvPr id="225" name="Google Shape;225;p12: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 name="Google Shape;226;p12:notes"/>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SzPts val="1800"/>
              <a:buNone/>
            </a:pPr>
            <a:r>
              <a:rPr lang="en-US"/>
              <a:t>Battle overweight problems - less likely to battle overweight problems as an adult.</a:t>
            </a:r>
            <a:endParaRPr/>
          </a:p>
          <a:p>
            <a:pPr marL="0" lvl="0" indent="0" algn="l" rtl="0">
              <a:spcBef>
                <a:spcPts val="0"/>
              </a:spcBef>
              <a:spcAft>
                <a:spcPts val="0"/>
              </a:spcAft>
              <a:buSzPts val="1800"/>
              <a:buNone/>
            </a:pPr>
            <a:r>
              <a:rPr lang="en-US"/>
              <a:t>One of five children is overweight in US</a:t>
            </a:r>
            <a:endParaRPr/>
          </a:p>
          <a:p>
            <a:pPr marL="0" lvl="0" indent="0" algn="l" rtl="0">
              <a:spcBef>
                <a:spcPts val="0"/>
              </a:spcBef>
              <a:spcAft>
                <a:spcPts val="0"/>
              </a:spcAft>
              <a:buSzPts val="1800"/>
              <a:buNone/>
            </a:pPr>
            <a:r>
              <a:rPr lang="en-US"/>
              <a:t>Only about 1/3 of elementary school students have any type of daily physical education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11</a:t>
            </a:fld>
            <a:endParaRPr/>
          </a:p>
        </p:txBody>
      </p:sp>
      <p:sp>
        <p:nvSpPr>
          <p:cNvPr id="237" name="Google Shape;237;p16: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38" name="Google Shape;238;p16:notes"/>
          <p:cNvSpPr txBox="1">
            <a:spLocks noGrp="1"/>
          </p:cNvSpPr>
          <p:nvPr>
            <p:ph type="body" idx="1"/>
          </p:nvPr>
        </p:nvSpPr>
        <p:spPr>
          <a:xfrm>
            <a:off x="936625" y="4419600"/>
            <a:ext cx="5146675" cy="41878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12</a:t>
            </a:fld>
            <a:endParaRPr/>
          </a:p>
        </p:txBody>
      </p:sp>
      <p:sp>
        <p:nvSpPr>
          <p:cNvPr id="244" name="Google Shape;244;p17: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45" name="Google Shape;245;p17:notes"/>
          <p:cNvSpPr txBox="1">
            <a:spLocks noGrp="1"/>
          </p:cNvSpPr>
          <p:nvPr>
            <p:ph type="body" idx="1"/>
          </p:nvPr>
        </p:nvSpPr>
        <p:spPr>
          <a:xfrm>
            <a:off x="936625" y="4419600"/>
            <a:ext cx="5146675" cy="41878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13</a:t>
            </a:fld>
            <a:endParaRPr/>
          </a:p>
        </p:txBody>
      </p:sp>
      <p:sp>
        <p:nvSpPr>
          <p:cNvPr id="251" name="Google Shape;251;p18: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52" name="Google Shape;252;p18:notes"/>
          <p:cNvSpPr txBox="1">
            <a:spLocks noGrp="1"/>
          </p:cNvSpPr>
          <p:nvPr>
            <p:ph type="body" idx="1"/>
          </p:nvPr>
        </p:nvSpPr>
        <p:spPr>
          <a:xfrm>
            <a:off x="936625" y="4419600"/>
            <a:ext cx="5146675" cy="41878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14</a:t>
            </a:fld>
            <a:endParaRPr/>
          </a:p>
        </p:txBody>
      </p:sp>
      <p:sp>
        <p:nvSpPr>
          <p:cNvPr id="258" name="Google Shape;258;p19: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59" name="Google Shape;259;p19:notes"/>
          <p:cNvSpPr txBox="1">
            <a:spLocks noGrp="1"/>
          </p:cNvSpPr>
          <p:nvPr>
            <p:ph type="body" idx="1"/>
          </p:nvPr>
        </p:nvSpPr>
        <p:spPr>
          <a:xfrm>
            <a:off x="936625" y="4419600"/>
            <a:ext cx="5146675" cy="41878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0: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15</a:t>
            </a:fld>
            <a:endParaRPr/>
          </a:p>
        </p:txBody>
      </p:sp>
      <p:sp>
        <p:nvSpPr>
          <p:cNvPr id="265" name="Google Shape;265;p20: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66" name="Google Shape;266;p20:notes"/>
          <p:cNvSpPr txBox="1">
            <a:spLocks noGrp="1"/>
          </p:cNvSpPr>
          <p:nvPr>
            <p:ph type="body" idx="1"/>
          </p:nvPr>
        </p:nvSpPr>
        <p:spPr>
          <a:xfrm>
            <a:off x="936625" y="4419600"/>
            <a:ext cx="5146675" cy="41878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1: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16</a:t>
            </a:fld>
            <a:endParaRPr/>
          </a:p>
        </p:txBody>
      </p:sp>
      <p:sp>
        <p:nvSpPr>
          <p:cNvPr id="272" name="Google Shape;272;p21: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73" name="Google Shape;273;p21:notes"/>
          <p:cNvSpPr txBox="1">
            <a:spLocks noGrp="1"/>
          </p:cNvSpPr>
          <p:nvPr>
            <p:ph type="body" idx="1"/>
          </p:nvPr>
        </p:nvSpPr>
        <p:spPr>
          <a:xfrm>
            <a:off x="936625" y="4419600"/>
            <a:ext cx="5146675" cy="41878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2: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17</a:t>
            </a:fld>
            <a:endParaRPr/>
          </a:p>
        </p:txBody>
      </p:sp>
      <p:sp>
        <p:nvSpPr>
          <p:cNvPr id="279" name="Google Shape;279;p22: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80" name="Google Shape;280;p22:notes"/>
          <p:cNvSpPr txBox="1">
            <a:spLocks noGrp="1"/>
          </p:cNvSpPr>
          <p:nvPr>
            <p:ph type="body" idx="1"/>
          </p:nvPr>
        </p:nvSpPr>
        <p:spPr>
          <a:xfrm>
            <a:off x="936625" y="4419600"/>
            <a:ext cx="5146675" cy="41878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18</a:t>
            </a:fld>
            <a:endParaRPr/>
          </a:p>
        </p:txBody>
      </p:sp>
      <p:sp>
        <p:nvSpPr>
          <p:cNvPr id="286" name="Google Shape;286;p23: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87" name="Google Shape;287;p23:notes"/>
          <p:cNvSpPr txBox="1">
            <a:spLocks noGrp="1"/>
          </p:cNvSpPr>
          <p:nvPr>
            <p:ph type="body" idx="1"/>
          </p:nvPr>
        </p:nvSpPr>
        <p:spPr>
          <a:xfrm>
            <a:off x="936625" y="4419600"/>
            <a:ext cx="5146675" cy="41878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4: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19</a:t>
            </a:fld>
            <a:endParaRPr/>
          </a:p>
        </p:txBody>
      </p:sp>
      <p:sp>
        <p:nvSpPr>
          <p:cNvPr id="293" name="Google Shape;293;p24: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94" name="Google Shape;294;p24:notes"/>
          <p:cNvSpPr txBox="1">
            <a:spLocks noGrp="1"/>
          </p:cNvSpPr>
          <p:nvPr>
            <p:ph type="body" idx="1"/>
          </p:nvPr>
        </p:nvSpPr>
        <p:spPr>
          <a:xfrm>
            <a:off x="936625" y="4419600"/>
            <a:ext cx="5146675" cy="41878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2</a:t>
            </a:fld>
            <a:endParaRPr/>
          </a:p>
        </p:txBody>
      </p:sp>
      <p:sp>
        <p:nvSpPr>
          <p:cNvPr id="166" name="Google Shape;166;p2:notes"/>
          <p:cNvSpPr>
            <a:spLocks noGrp="1" noRot="1" noChangeAspect="1"/>
          </p:cNvSpPr>
          <p:nvPr>
            <p:ph type="sldImg" idx="2"/>
          </p:nvPr>
        </p:nvSpPr>
        <p:spPr>
          <a:xfrm>
            <a:off x="1184275" y="698500"/>
            <a:ext cx="4652963"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7" name="Google Shape;167;p2:notes"/>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6: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20</a:t>
            </a:fld>
            <a:endParaRPr/>
          </a:p>
        </p:txBody>
      </p:sp>
      <p:sp>
        <p:nvSpPr>
          <p:cNvPr id="300" name="Google Shape;300;p26: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1" name="Google Shape;301;p26:notes"/>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7:notes"/>
          <p:cNvSpPr txBox="1">
            <a:spLocks noGrp="1"/>
          </p:cNvSpPr>
          <p:nvPr>
            <p:ph type="body" idx="1"/>
          </p:nvPr>
        </p:nvSpPr>
        <p:spPr>
          <a:xfrm>
            <a:off x="936625" y="4419600"/>
            <a:ext cx="5146675" cy="4187825"/>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07" name="Google Shape;307;p27: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8:notes"/>
          <p:cNvSpPr txBox="1">
            <a:spLocks noGrp="1"/>
          </p:cNvSpPr>
          <p:nvPr>
            <p:ph type="body" idx="1"/>
          </p:nvPr>
        </p:nvSpPr>
        <p:spPr>
          <a:xfrm>
            <a:off x="936625" y="4419600"/>
            <a:ext cx="5146675" cy="4187825"/>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13" name="Google Shape;313;p28: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9: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23</a:t>
            </a:fld>
            <a:endParaRPr/>
          </a:p>
        </p:txBody>
      </p:sp>
      <p:sp>
        <p:nvSpPr>
          <p:cNvPr id="320" name="Google Shape;320;p29: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1" name="Google Shape;321;p29:notes"/>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0:notes"/>
          <p:cNvSpPr txBox="1">
            <a:spLocks noGrp="1"/>
          </p:cNvSpPr>
          <p:nvPr>
            <p:ph type="body" idx="1"/>
          </p:nvPr>
        </p:nvSpPr>
        <p:spPr>
          <a:xfrm>
            <a:off x="936625" y="4419600"/>
            <a:ext cx="5146675" cy="4187825"/>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28" name="Google Shape;328;p30: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1: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25</a:t>
            </a:fld>
            <a:endParaRPr/>
          </a:p>
        </p:txBody>
      </p:sp>
      <p:sp>
        <p:nvSpPr>
          <p:cNvPr id="335" name="Google Shape;335;p31: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6" name="Google Shape;336;p31:notes"/>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2:notes"/>
          <p:cNvSpPr txBox="1">
            <a:spLocks noGrp="1"/>
          </p:cNvSpPr>
          <p:nvPr>
            <p:ph type="body" idx="1"/>
          </p:nvPr>
        </p:nvSpPr>
        <p:spPr>
          <a:xfrm>
            <a:off x="936625" y="4419600"/>
            <a:ext cx="5146675" cy="4187825"/>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42" name="Google Shape;342;p32: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3: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27</a:t>
            </a:fld>
            <a:endParaRPr/>
          </a:p>
        </p:txBody>
      </p:sp>
      <p:sp>
        <p:nvSpPr>
          <p:cNvPr id="349" name="Google Shape;349;p33: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0" name="Google Shape;350;p33:notes"/>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4: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28</a:t>
            </a:fld>
            <a:endParaRPr/>
          </a:p>
        </p:txBody>
      </p:sp>
      <p:sp>
        <p:nvSpPr>
          <p:cNvPr id="356" name="Google Shape;356;p34: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7" name="Google Shape;357;p34:notes"/>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5: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29</a:t>
            </a:fld>
            <a:endParaRPr/>
          </a:p>
        </p:txBody>
      </p:sp>
      <p:sp>
        <p:nvSpPr>
          <p:cNvPr id="364" name="Google Shape;364;p35: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65" name="Google Shape;365;p35:notes"/>
          <p:cNvSpPr txBox="1">
            <a:spLocks noGrp="1"/>
          </p:cNvSpPr>
          <p:nvPr>
            <p:ph type="body" idx="1"/>
          </p:nvPr>
        </p:nvSpPr>
        <p:spPr>
          <a:xfrm>
            <a:off x="936625" y="4419600"/>
            <a:ext cx="5146675" cy="41878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3</a:t>
            </a:fld>
            <a:endParaRPr/>
          </a:p>
        </p:txBody>
      </p:sp>
      <p:sp>
        <p:nvSpPr>
          <p:cNvPr id="175" name="Google Shape;175;p3: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6" name="Google Shape;176;p3:notes"/>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2b5168c856_0_666:notes"/>
          <p:cNvSpPr>
            <a:spLocks noGrp="1" noRot="1" noChangeAspect="1"/>
          </p:cNvSpPr>
          <p:nvPr>
            <p:ph type="sldImg" idx="2"/>
          </p:nvPr>
        </p:nvSpPr>
        <p:spPr>
          <a:xfrm>
            <a:off x="1184275" y="698500"/>
            <a:ext cx="4652963"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2b5168c856_0_666:notes"/>
          <p:cNvSpPr txBox="1">
            <a:spLocks noGrp="1"/>
          </p:cNvSpPr>
          <p:nvPr>
            <p:ph type="body" idx="1"/>
          </p:nvPr>
        </p:nvSpPr>
        <p:spPr>
          <a:xfrm>
            <a:off x="936625" y="4419600"/>
            <a:ext cx="5146800" cy="4187700"/>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71" name="Google Shape;371;g22b5168c856_0_666:notes"/>
          <p:cNvSpPr txBox="1">
            <a:spLocks noGrp="1"/>
          </p:cNvSpPr>
          <p:nvPr>
            <p:ph type="sldNum" idx="12"/>
          </p:nvPr>
        </p:nvSpPr>
        <p:spPr>
          <a:xfrm>
            <a:off x="3978275" y="8840787"/>
            <a:ext cx="3041700" cy="465000"/>
          </a:xfrm>
          <a:prstGeom prst="rect">
            <a:avLst/>
          </a:prstGeom>
        </p:spPr>
        <p:txBody>
          <a:bodyPr spcFirstLastPara="1" wrap="square" lIns="93275" tIns="46625" rIns="93275" bIns="46625"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30</a:t>
            </a:fld>
            <a:endParaRPr sz="1400">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6: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31</a:t>
            </a:fld>
            <a:endParaRPr/>
          </a:p>
        </p:txBody>
      </p:sp>
      <p:sp>
        <p:nvSpPr>
          <p:cNvPr id="379" name="Google Shape;379;p36: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0" name="Google Shape;380;p36:notes"/>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7: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32</a:t>
            </a:fld>
            <a:endParaRPr/>
          </a:p>
        </p:txBody>
      </p:sp>
      <p:sp>
        <p:nvSpPr>
          <p:cNvPr id="386" name="Google Shape;386;p37: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7" name="Google Shape;387;p37:notes"/>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8: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33</a:t>
            </a:fld>
            <a:endParaRPr/>
          </a:p>
        </p:txBody>
      </p:sp>
      <p:sp>
        <p:nvSpPr>
          <p:cNvPr id="394" name="Google Shape;394;p38: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5" name="Google Shape;395;p38:notes"/>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0: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34</a:t>
            </a:fld>
            <a:endParaRPr/>
          </a:p>
        </p:txBody>
      </p:sp>
      <p:sp>
        <p:nvSpPr>
          <p:cNvPr id="402" name="Google Shape;402;p40: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3" name="Google Shape;403;p40:notes"/>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1: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35</a:t>
            </a:fld>
            <a:endParaRPr/>
          </a:p>
        </p:txBody>
      </p:sp>
      <p:sp>
        <p:nvSpPr>
          <p:cNvPr id="409" name="Google Shape;409;p41: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0" name="Google Shape;410;p41:notes"/>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2: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36</a:t>
            </a:fld>
            <a:endParaRPr/>
          </a:p>
        </p:txBody>
      </p:sp>
      <p:sp>
        <p:nvSpPr>
          <p:cNvPr id="415" name="Google Shape;415;p42: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6" name="Google Shape;416;p42:notes"/>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4</a:t>
            </a:fld>
            <a:endParaRPr/>
          </a:p>
        </p:txBody>
      </p:sp>
      <p:sp>
        <p:nvSpPr>
          <p:cNvPr id="182" name="Google Shape;182;p4: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 name="Google Shape;183;p4:notes"/>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5</a:t>
            </a:fld>
            <a:endParaRPr/>
          </a:p>
        </p:txBody>
      </p:sp>
      <p:sp>
        <p:nvSpPr>
          <p:cNvPr id="189" name="Google Shape;189;p5: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p5:notes"/>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6</a:t>
            </a:fld>
            <a:endParaRPr/>
          </a:p>
        </p:txBody>
      </p:sp>
      <p:sp>
        <p:nvSpPr>
          <p:cNvPr id="196" name="Google Shape;196;p6: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97" name="Google Shape;197;p6:notes"/>
          <p:cNvSpPr txBox="1">
            <a:spLocks noGrp="1"/>
          </p:cNvSpPr>
          <p:nvPr>
            <p:ph type="body" idx="1"/>
          </p:nvPr>
        </p:nvSpPr>
        <p:spPr>
          <a:xfrm>
            <a:off x="936625" y="4419600"/>
            <a:ext cx="5146675" cy="41878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7</a:t>
            </a:fld>
            <a:endParaRPr/>
          </a:p>
        </p:txBody>
      </p:sp>
      <p:sp>
        <p:nvSpPr>
          <p:cNvPr id="203" name="Google Shape;203;p8: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04" name="Google Shape;204;p8:notes"/>
          <p:cNvSpPr txBox="1">
            <a:spLocks noGrp="1"/>
          </p:cNvSpPr>
          <p:nvPr>
            <p:ph type="body" idx="1"/>
          </p:nvPr>
        </p:nvSpPr>
        <p:spPr>
          <a:xfrm>
            <a:off x="936625" y="4419600"/>
            <a:ext cx="5146675" cy="41878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8</a:t>
            </a:fld>
            <a:endParaRPr/>
          </a:p>
        </p:txBody>
      </p:sp>
      <p:sp>
        <p:nvSpPr>
          <p:cNvPr id="210" name="Google Shape;210;p9: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9:notes"/>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txBox="1"/>
          <p:nvPr/>
        </p:nvSpPr>
        <p:spPr>
          <a:xfrm>
            <a:off x="3978275" y="8840787"/>
            <a:ext cx="3041650" cy="465137"/>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2800"/>
              <a:buFont typeface="Times New Roman"/>
              <a:buNone/>
            </a:pPr>
            <a:fld id="{00000000-1234-1234-1234-123412341234}" type="slidenum">
              <a:rPr lang="en-US" sz="2800" b="0" i="0" u="none">
                <a:solidFill>
                  <a:srgbClr val="000000"/>
                </a:solidFill>
                <a:latin typeface="Times New Roman"/>
                <a:ea typeface="Times New Roman"/>
                <a:cs typeface="Times New Roman"/>
                <a:sym typeface="Times New Roman"/>
              </a:rPr>
              <a:t>9</a:t>
            </a:fld>
            <a:endParaRPr/>
          </a:p>
        </p:txBody>
      </p:sp>
      <p:sp>
        <p:nvSpPr>
          <p:cNvPr id="217" name="Google Shape;217;p11:notes"/>
          <p:cNvSpPr>
            <a:spLocks noGrp="1" noRot="1" noChangeAspect="1"/>
          </p:cNvSpPr>
          <p:nvPr>
            <p:ph type="sldImg" idx="2"/>
          </p:nvPr>
        </p:nvSpPr>
        <p:spPr>
          <a:xfrm>
            <a:off x="1184275" y="698500"/>
            <a:ext cx="4652962"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p11:notes"/>
          <p:cNvSpPr txBox="1">
            <a:spLocks noGrp="1"/>
          </p:cNvSpPr>
          <p:nvPr>
            <p:ph type="body" idx="1"/>
          </p:nvPr>
        </p:nvSpPr>
        <p:spPr>
          <a:xfrm>
            <a:off x="936625" y="4419600"/>
            <a:ext cx="5146675" cy="418782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SzPts val="1800"/>
              <a:buNone/>
            </a:pPr>
            <a:r>
              <a:rPr lang="en-US"/>
              <a:t>Youth Sports aren’t held to the same high standard as the educational system.</a:t>
            </a:r>
            <a:endParaRPr/>
          </a:p>
          <a:p>
            <a:pPr marL="0" lvl="0" indent="0" algn="l" rtl="0">
              <a:spcBef>
                <a:spcPts val="0"/>
              </a:spcBef>
              <a:spcAft>
                <a:spcPts val="0"/>
              </a:spcAft>
              <a:buSzPts val="1800"/>
              <a:buNone/>
            </a:pPr>
            <a:r>
              <a:rPr lang="en-US"/>
              <a:t>Example:  plays and spelling bees:  adults aren’t allowed to yell at children who forget their lines or misspell a word.</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r>
              <a:rPr lang="en-US"/>
              <a:t>Why is similar behavior tolerated in youth sports when a children drops a ball or misses a tackle?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13"/>
        <p:cNvGrpSpPr/>
        <p:nvPr/>
      </p:nvGrpSpPr>
      <p:grpSpPr>
        <a:xfrm>
          <a:off x="0" y="0"/>
          <a:ext cx="0" cy="0"/>
          <a:chOff x="0" y="0"/>
          <a:chExt cx="0" cy="0"/>
        </a:xfrm>
      </p:grpSpPr>
      <p:sp>
        <p:nvSpPr>
          <p:cNvPr id="14" name="Google Shape;14;g22b5168c856_0_150"/>
          <p:cNvSpPr/>
          <p:nvPr/>
        </p:nvSpPr>
        <p:spPr>
          <a:xfrm>
            <a:off x="31" y="3766000"/>
            <a:ext cx="7370400" cy="30921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g22b5168c856_0_150"/>
          <p:cNvSpPr/>
          <p:nvPr/>
        </p:nvSpPr>
        <p:spPr>
          <a:xfrm flipH="1">
            <a:off x="3582600" y="2067600"/>
            <a:ext cx="5561400" cy="47904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g22b5168c856_0_150"/>
          <p:cNvSpPr/>
          <p:nvPr/>
        </p:nvSpPr>
        <p:spPr>
          <a:xfrm rot="10800000">
            <a:off x="5058905" y="-100"/>
            <a:ext cx="4085100" cy="2736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g22b5168c856_0_150"/>
          <p:cNvSpPr/>
          <p:nvPr/>
        </p:nvSpPr>
        <p:spPr>
          <a:xfrm>
            <a:off x="20327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g22b5168c856_0_150"/>
          <p:cNvGrpSpPr/>
          <p:nvPr/>
        </p:nvGrpSpPr>
        <p:grpSpPr>
          <a:xfrm>
            <a:off x="255200" y="790"/>
            <a:ext cx="2250363" cy="1392365"/>
            <a:chOff x="255200" y="592"/>
            <a:chExt cx="2250363" cy="1044300"/>
          </a:xfrm>
        </p:grpSpPr>
        <p:sp>
          <p:nvSpPr>
            <p:cNvPr id="19" name="Google Shape;19;g22b5168c856_0_150"/>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g22b5168c856_0_150"/>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g22b5168c856_0_150"/>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g22b5168c856_0_150"/>
          <p:cNvGrpSpPr/>
          <p:nvPr/>
        </p:nvGrpSpPr>
        <p:grpSpPr>
          <a:xfrm>
            <a:off x="905395" y="790"/>
            <a:ext cx="2250363" cy="1392365"/>
            <a:chOff x="905395" y="592"/>
            <a:chExt cx="2250363" cy="1044300"/>
          </a:xfrm>
        </p:grpSpPr>
        <p:sp>
          <p:nvSpPr>
            <p:cNvPr id="23" name="Google Shape;23;g22b5168c856_0_150"/>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g22b5168c856_0_15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g22b5168c856_0_150"/>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g22b5168c856_0_150"/>
          <p:cNvGrpSpPr/>
          <p:nvPr/>
        </p:nvGrpSpPr>
        <p:grpSpPr>
          <a:xfrm>
            <a:off x="7057468" y="6784"/>
            <a:ext cx="1851282" cy="1002839"/>
            <a:chOff x="6917201" y="0"/>
            <a:chExt cx="2227777" cy="863400"/>
          </a:xfrm>
        </p:grpSpPr>
        <p:sp>
          <p:nvSpPr>
            <p:cNvPr id="27" name="Google Shape;27;g22b5168c856_0_150"/>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g22b5168c856_0_150"/>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g22b5168c856_0_150"/>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g22b5168c856_0_150"/>
          <p:cNvGrpSpPr/>
          <p:nvPr/>
        </p:nvGrpSpPr>
        <p:grpSpPr>
          <a:xfrm>
            <a:off x="6553032" y="5623802"/>
            <a:ext cx="2389068" cy="1234317"/>
            <a:chOff x="6917201" y="0"/>
            <a:chExt cx="2227777" cy="863400"/>
          </a:xfrm>
        </p:grpSpPr>
        <p:sp>
          <p:nvSpPr>
            <p:cNvPr id="31" name="Google Shape;31;g22b5168c856_0_150"/>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g22b5168c856_0_150"/>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g22b5168c856_0_150"/>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g22b5168c856_0_150"/>
          <p:cNvGrpSpPr/>
          <p:nvPr/>
        </p:nvGrpSpPr>
        <p:grpSpPr>
          <a:xfrm>
            <a:off x="199149" y="5407536"/>
            <a:ext cx="2795414" cy="1444382"/>
            <a:chOff x="6917201" y="0"/>
            <a:chExt cx="2227777" cy="863400"/>
          </a:xfrm>
        </p:grpSpPr>
        <p:sp>
          <p:nvSpPr>
            <p:cNvPr id="35" name="Google Shape;35;g22b5168c856_0_15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g22b5168c856_0_150"/>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g22b5168c856_0_150"/>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g22b5168c856_0_150"/>
          <p:cNvSpPr txBox="1">
            <a:spLocks noGrp="1"/>
          </p:cNvSpPr>
          <p:nvPr>
            <p:ph type="ctrTitle"/>
          </p:nvPr>
        </p:nvSpPr>
        <p:spPr>
          <a:xfrm>
            <a:off x="1858703" y="2430444"/>
            <a:ext cx="5361300" cy="1930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39" name="Google Shape;39;g22b5168c856_0_150"/>
          <p:cNvSpPr txBox="1">
            <a:spLocks noGrp="1"/>
          </p:cNvSpPr>
          <p:nvPr>
            <p:ph type="subTitle" idx="1"/>
          </p:nvPr>
        </p:nvSpPr>
        <p:spPr>
          <a:xfrm>
            <a:off x="1858700" y="4550878"/>
            <a:ext cx="5361300" cy="696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0" name="Google Shape;40;g22b5168c856_0_150"/>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13"/>
        <p:cNvGrpSpPr/>
        <p:nvPr/>
      </p:nvGrpSpPr>
      <p:grpSpPr>
        <a:xfrm>
          <a:off x="0" y="0"/>
          <a:ext cx="0" cy="0"/>
          <a:chOff x="0" y="0"/>
          <a:chExt cx="0" cy="0"/>
        </a:xfrm>
      </p:grpSpPr>
      <p:sp>
        <p:nvSpPr>
          <p:cNvPr id="114" name="Google Shape;114;g22b5168c856_0_250"/>
          <p:cNvSpPr/>
          <p:nvPr/>
        </p:nvSpPr>
        <p:spPr>
          <a:xfrm flipH="1">
            <a:off x="5569200" y="3778767"/>
            <a:ext cx="3574800" cy="30792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g22b5168c856_0_250"/>
          <p:cNvGrpSpPr/>
          <p:nvPr/>
        </p:nvGrpSpPr>
        <p:grpSpPr>
          <a:xfrm>
            <a:off x="5959222" y="5492768"/>
            <a:ext cx="2520952" cy="1365553"/>
            <a:chOff x="6917201" y="0"/>
            <a:chExt cx="2227777" cy="863400"/>
          </a:xfrm>
        </p:grpSpPr>
        <p:sp>
          <p:nvSpPr>
            <p:cNvPr id="116" name="Google Shape;116;g22b5168c856_0_250"/>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g22b5168c856_0_250"/>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g22b5168c856_0_250"/>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g22b5168c856_0_250"/>
          <p:cNvGrpSpPr/>
          <p:nvPr/>
        </p:nvGrpSpPr>
        <p:grpSpPr>
          <a:xfrm>
            <a:off x="199149" y="3"/>
            <a:ext cx="2795414" cy="1444382"/>
            <a:chOff x="6917201" y="0"/>
            <a:chExt cx="2227777" cy="863400"/>
          </a:xfrm>
        </p:grpSpPr>
        <p:sp>
          <p:nvSpPr>
            <p:cNvPr id="120" name="Google Shape;120;g22b5168c856_0_250"/>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g22b5168c856_0_250"/>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g22b5168c856_0_250"/>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g22b5168c856_0_250"/>
          <p:cNvSpPr txBox="1">
            <a:spLocks noGrp="1"/>
          </p:cNvSpPr>
          <p:nvPr>
            <p:ph type="title" hasCustomPrompt="1"/>
          </p:nvPr>
        </p:nvSpPr>
        <p:spPr>
          <a:xfrm>
            <a:off x="1385850" y="1845133"/>
            <a:ext cx="6372300" cy="1839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2"/>
              </a:buClr>
              <a:buSzPts val="8600"/>
              <a:buNone/>
              <a:defRPr sz="8600">
                <a:solidFill>
                  <a:schemeClr val="dk2"/>
                </a:solidFill>
              </a:defRPr>
            </a:lvl1pPr>
            <a:lvl2pPr lvl="1" algn="ctr" rtl="0">
              <a:spcBef>
                <a:spcPts val="0"/>
              </a:spcBef>
              <a:spcAft>
                <a:spcPts val="0"/>
              </a:spcAft>
              <a:buClr>
                <a:schemeClr val="dk2"/>
              </a:buClr>
              <a:buSzPts val="8600"/>
              <a:buNone/>
              <a:defRPr sz="8600">
                <a:solidFill>
                  <a:schemeClr val="dk2"/>
                </a:solidFill>
              </a:defRPr>
            </a:lvl2pPr>
            <a:lvl3pPr lvl="2" algn="ctr" rtl="0">
              <a:spcBef>
                <a:spcPts val="0"/>
              </a:spcBef>
              <a:spcAft>
                <a:spcPts val="0"/>
              </a:spcAft>
              <a:buClr>
                <a:schemeClr val="dk2"/>
              </a:buClr>
              <a:buSzPts val="8600"/>
              <a:buNone/>
              <a:defRPr sz="8600">
                <a:solidFill>
                  <a:schemeClr val="dk2"/>
                </a:solidFill>
              </a:defRPr>
            </a:lvl3pPr>
            <a:lvl4pPr lvl="3" algn="ctr" rtl="0">
              <a:spcBef>
                <a:spcPts val="0"/>
              </a:spcBef>
              <a:spcAft>
                <a:spcPts val="0"/>
              </a:spcAft>
              <a:buClr>
                <a:schemeClr val="dk2"/>
              </a:buClr>
              <a:buSzPts val="8600"/>
              <a:buNone/>
              <a:defRPr sz="8600">
                <a:solidFill>
                  <a:schemeClr val="dk2"/>
                </a:solidFill>
              </a:defRPr>
            </a:lvl4pPr>
            <a:lvl5pPr lvl="4" algn="ctr" rtl="0">
              <a:spcBef>
                <a:spcPts val="0"/>
              </a:spcBef>
              <a:spcAft>
                <a:spcPts val="0"/>
              </a:spcAft>
              <a:buClr>
                <a:schemeClr val="dk2"/>
              </a:buClr>
              <a:buSzPts val="8600"/>
              <a:buNone/>
              <a:defRPr sz="8600">
                <a:solidFill>
                  <a:schemeClr val="dk2"/>
                </a:solidFill>
              </a:defRPr>
            </a:lvl5pPr>
            <a:lvl6pPr lvl="5" algn="ctr" rtl="0">
              <a:spcBef>
                <a:spcPts val="0"/>
              </a:spcBef>
              <a:spcAft>
                <a:spcPts val="0"/>
              </a:spcAft>
              <a:buClr>
                <a:schemeClr val="dk2"/>
              </a:buClr>
              <a:buSzPts val="8600"/>
              <a:buNone/>
              <a:defRPr sz="8600">
                <a:solidFill>
                  <a:schemeClr val="dk2"/>
                </a:solidFill>
              </a:defRPr>
            </a:lvl6pPr>
            <a:lvl7pPr lvl="6" algn="ctr" rtl="0">
              <a:spcBef>
                <a:spcPts val="0"/>
              </a:spcBef>
              <a:spcAft>
                <a:spcPts val="0"/>
              </a:spcAft>
              <a:buClr>
                <a:schemeClr val="dk2"/>
              </a:buClr>
              <a:buSzPts val="8600"/>
              <a:buNone/>
              <a:defRPr sz="8600">
                <a:solidFill>
                  <a:schemeClr val="dk2"/>
                </a:solidFill>
              </a:defRPr>
            </a:lvl7pPr>
            <a:lvl8pPr lvl="7" algn="ctr" rtl="0">
              <a:spcBef>
                <a:spcPts val="0"/>
              </a:spcBef>
              <a:spcAft>
                <a:spcPts val="0"/>
              </a:spcAft>
              <a:buClr>
                <a:schemeClr val="dk2"/>
              </a:buClr>
              <a:buSzPts val="8600"/>
              <a:buNone/>
              <a:defRPr sz="8600">
                <a:solidFill>
                  <a:schemeClr val="dk2"/>
                </a:solidFill>
              </a:defRPr>
            </a:lvl8pPr>
            <a:lvl9pPr lvl="8" algn="ctr" rtl="0">
              <a:spcBef>
                <a:spcPts val="0"/>
              </a:spcBef>
              <a:spcAft>
                <a:spcPts val="0"/>
              </a:spcAft>
              <a:buClr>
                <a:schemeClr val="dk2"/>
              </a:buClr>
              <a:buSzPts val="8600"/>
              <a:buNone/>
              <a:defRPr sz="8600">
                <a:solidFill>
                  <a:schemeClr val="dk2"/>
                </a:solidFill>
              </a:defRPr>
            </a:lvl9pPr>
          </a:lstStyle>
          <a:p>
            <a:r>
              <a:t>xx%</a:t>
            </a:r>
          </a:p>
        </p:txBody>
      </p:sp>
      <p:sp>
        <p:nvSpPr>
          <p:cNvPr id="124" name="Google Shape;124;g22b5168c856_0_250"/>
          <p:cNvSpPr txBox="1">
            <a:spLocks noGrp="1"/>
          </p:cNvSpPr>
          <p:nvPr>
            <p:ph type="body" idx="1"/>
          </p:nvPr>
        </p:nvSpPr>
        <p:spPr>
          <a:xfrm>
            <a:off x="1385850" y="3818467"/>
            <a:ext cx="6372300" cy="854700"/>
          </a:xfrm>
          <a:prstGeom prst="rect">
            <a:avLst/>
          </a:prstGeom>
        </p:spPr>
        <p:txBody>
          <a:bodyPr spcFirstLastPara="1" wrap="square" lIns="91425" tIns="91425" rIns="91425" bIns="91425" anchor="t" anchorCtr="0">
            <a:normAutofit/>
          </a:bodyPr>
          <a:lstStyle>
            <a:lvl1pPr marL="457200" lvl="0" indent="-311150" algn="ctr" rtl="0">
              <a:spcBef>
                <a:spcPts val="0"/>
              </a:spcBef>
              <a:spcAft>
                <a:spcPts val="0"/>
              </a:spcAft>
              <a:buSzPts val="1300"/>
              <a:buChar char="●"/>
              <a:defRPr/>
            </a:lvl1pPr>
            <a:lvl2pPr marL="914400" lvl="1" indent="-298450" algn="ctr" rtl="0">
              <a:spcBef>
                <a:spcPts val="0"/>
              </a:spcBef>
              <a:spcAft>
                <a:spcPts val="0"/>
              </a:spcAft>
              <a:buSzPts val="1100"/>
              <a:buChar char="○"/>
              <a:defRPr/>
            </a:lvl2pPr>
            <a:lvl3pPr marL="1371600" lvl="2" indent="-298450" algn="ctr" rtl="0">
              <a:spcBef>
                <a:spcPts val="0"/>
              </a:spcBef>
              <a:spcAft>
                <a:spcPts val="0"/>
              </a:spcAft>
              <a:buSzPts val="1100"/>
              <a:buChar char="■"/>
              <a:defRPr/>
            </a:lvl3pPr>
            <a:lvl4pPr marL="1828800" lvl="3" indent="-298450" algn="ctr" rtl="0">
              <a:spcBef>
                <a:spcPts val="0"/>
              </a:spcBef>
              <a:spcAft>
                <a:spcPts val="0"/>
              </a:spcAft>
              <a:buSzPts val="1100"/>
              <a:buChar char="●"/>
              <a:defRPr/>
            </a:lvl4pPr>
            <a:lvl5pPr marL="2286000" lvl="4" indent="-298450" algn="ctr" rtl="0">
              <a:spcBef>
                <a:spcPts val="0"/>
              </a:spcBef>
              <a:spcAft>
                <a:spcPts val="0"/>
              </a:spcAft>
              <a:buSzPts val="1100"/>
              <a:buChar char="○"/>
              <a:defRPr/>
            </a:lvl5pPr>
            <a:lvl6pPr marL="2743200" lvl="5" indent="-298450" algn="ctr" rtl="0">
              <a:spcBef>
                <a:spcPts val="0"/>
              </a:spcBef>
              <a:spcAft>
                <a:spcPts val="0"/>
              </a:spcAft>
              <a:buSzPts val="1100"/>
              <a:buChar char="■"/>
              <a:defRPr/>
            </a:lvl6pPr>
            <a:lvl7pPr marL="3200400" lvl="6" indent="-298450" algn="ctr" rtl="0">
              <a:spcBef>
                <a:spcPts val="0"/>
              </a:spcBef>
              <a:spcAft>
                <a:spcPts val="0"/>
              </a:spcAft>
              <a:buSzPts val="1100"/>
              <a:buChar char="●"/>
              <a:defRPr/>
            </a:lvl7pPr>
            <a:lvl8pPr marL="3657600" lvl="7" indent="-298450" algn="ctr" rtl="0">
              <a:spcBef>
                <a:spcPts val="0"/>
              </a:spcBef>
              <a:spcAft>
                <a:spcPts val="0"/>
              </a:spcAft>
              <a:buSzPts val="1100"/>
              <a:buChar char="○"/>
              <a:defRPr/>
            </a:lvl8pPr>
            <a:lvl9pPr marL="4114800" lvl="8" indent="-298450" algn="ctr" rtl="0">
              <a:spcBef>
                <a:spcPts val="0"/>
              </a:spcBef>
              <a:spcAft>
                <a:spcPts val="0"/>
              </a:spcAft>
              <a:buSzPts val="1100"/>
              <a:buChar char="■"/>
              <a:defRPr/>
            </a:lvl9pPr>
          </a:lstStyle>
          <a:p>
            <a:endParaRPr/>
          </a:p>
        </p:txBody>
      </p:sp>
      <p:sp>
        <p:nvSpPr>
          <p:cNvPr id="125" name="Google Shape;125;g22b5168c856_0_250"/>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
        <p:nvSpPr>
          <p:cNvPr id="127" name="Google Shape;127;g22b5168c856_0_263"/>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8"/>
        <p:cNvGrpSpPr/>
        <p:nvPr/>
      </p:nvGrpSpPr>
      <p:grpSpPr>
        <a:xfrm>
          <a:off x="0" y="0"/>
          <a:ext cx="0" cy="0"/>
          <a:chOff x="0" y="0"/>
          <a:chExt cx="0" cy="0"/>
        </a:xfrm>
      </p:grpSpPr>
      <p:sp>
        <p:nvSpPr>
          <p:cNvPr id="129" name="Google Shape;129;g22b5168c856_0_265"/>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30" name="Google Shape;130;g22b5168c856_0_265"/>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20040" algn="l" rtl="0">
              <a:spcBef>
                <a:spcPts val="360"/>
              </a:spcBef>
              <a:spcAft>
                <a:spcPts val="0"/>
              </a:spcAft>
              <a:buSzPts val="1440"/>
              <a:buChar char="●"/>
              <a:defRPr/>
            </a:lvl1pPr>
            <a:lvl2pPr marL="914400" lvl="1" indent="-331469" algn="l" rtl="0">
              <a:spcBef>
                <a:spcPts val="360"/>
              </a:spcBef>
              <a:spcAft>
                <a:spcPts val="0"/>
              </a:spcAft>
              <a:buSzPts val="1620"/>
              <a:buChar char="○"/>
              <a:defRPr/>
            </a:lvl2pPr>
            <a:lvl3pPr marL="1371600" lvl="2" indent="-297180" algn="l" rtl="0">
              <a:spcBef>
                <a:spcPts val="360"/>
              </a:spcBef>
              <a:spcAft>
                <a:spcPts val="0"/>
              </a:spcAft>
              <a:buSzPts val="108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31" name="Google Shape;131;g22b5168c856_0_265"/>
          <p:cNvSpPr txBox="1">
            <a:spLocks noGrp="1"/>
          </p:cNvSpPr>
          <p:nvPr>
            <p:ph type="dt" idx="10"/>
          </p:nvPr>
        </p:nvSpPr>
        <p:spPr>
          <a:xfrm>
            <a:off x="685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g22b5168c856_0_265"/>
          <p:cNvSpPr txBox="1">
            <a:spLocks noGrp="1"/>
          </p:cNvSpPr>
          <p:nvPr>
            <p:ph type="ftr" idx="11"/>
          </p:nvPr>
        </p:nvSpPr>
        <p:spPr>
          <a:xfrm>
            <a:off x="31242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g22b5168c856_0_265"/>
          <p:cNvSpPr txBox="1">
            <a:spLocks noGrp="1"/>
          </p:cNvSpPr>
          <p:nvPr>
            <p:ph type="sldNum" idx="12"/>
          </p:nvPr>
        </p:nvSpPr>
        <p:spPr>
          <a:xfrm>
            <a:off x="65532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000">
              <a:solidFill>
                <a:schemeClr val="dk2"/>
              </a:solidFill>
              <a:latin typeface="Nunito"/>
              <a:ea typeface="Nunito"/>
              <a:cs typeface="Nunito"/>
              <a:sym typeface="Nuni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4"/>
        <p:cNvGrpSpPr/>
        <p:nvPr/>
      </p:nvGrpSpPr>
      <p:grpSpPr>
        <a:xfrm>
          <a:off x="0" y="0"/>
          <a:ext cx="0" cy="0"/>
          <a:chOff x="0" y="0"/>
          <a:chExt cx="0" cy="0"/>
        </a:xfrm>
      </p:grpSpPr>
      <p:sp>
        <p:nvSpPr>
          <p:cNvPr id="135" name="Google Shape;135;g22b5168c856_0_271"/>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36" name="Google Shape;136;g22b5168c856_0_271"/>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370840" algn="l" rtl="0">
              <a:spcBef>
                <a:spcPts val="560"/>
              </a:spcBef>
              <a:spcAft>
                <a:spcPts val="0"/>
              </a:spcAft>
              <a:buSzPts val="2240"/>
              <a:buChar char="●"/>
              <a:defRPr sz="2800"/>
            </a:lvl1pPr>
            <a:lvl2pPr marL="914400" lvl="1" indent="-365760" algn="l" rtl="0">
              <a:spcBef>
                <a:spcPts val="480"/>
              </a:spcBef>
              <a:spcAft>
                <a:spcPts val="0"/>
              </a:spcAft>
              <a:buSzPts val="2160"/>
              <a:buFont typeface="Times New Roman"/>
              <a:buChar char="○"/>
              <a:defRPr sz="2400"/>
            </a:lvl2pPr>
            <a:lvl3pPr marL="1371600" lvl="2" indent="-304800" algn="l" rtl="0">
              <a:spcBef>
                <a:spcPts val="400"/>
              </a:spcBef>
              <a:spcAft>
                <a:spcPts val="0"/>
              </a:spcAft>
              <a:buSzPts val="1200"/>
              <a:buChar char="■"/>
              <a:defRPr sz="2000"/>
            </a:lvl3pPr>
            <a:lvl4pPr marL="1828800" lvl="3" indent="-342900" algn="l" rtl="0">
              <a:spcBef>
                <a:spcPts val="360"/>
              </a:spcBef>
              <a:spcAft>
                <a:spcPts val="0"/>
              </a:spcAft>
              <a:buSzPts val="1800"/>
              <a:buFont typeface="Times New Roman"/>
              <a:buChar char="●"/>
              <a:defRPr sz="1800"/>
            </a:lvl4pPr>
            <a:lvl5pPr marL="2286000" lvl="4" indent="-342900" algn="l" rtl="0">
              <a:spcBef>
                <a:spcPts val="360"/>
              </a:spcBef>
              <a:spcAft>
                <a:spcPts val="0"/>
              </a:spcAft>
              <a:buSzPts val="1800"/>
              <a:buFont typeface="Times New Roman"/>
              <a:buChar char="○"/>
              <a:defRPr sz="1800"/>
            </a:lvl5pPr>
            <a:lvl6pPr marL="2743200" lvl="5" indent="-342900" algn="l" rtl="0">
              <a:spcBef>
                <a:spcPts val="360"/>
              </a:spcBef>
              <a:spcAft>
                <a:spcPts val="0"/>
              </a:spcAft>
              <a:buSzPts val="1800"/>
              <a:buFont typeface="Times New Roman"/>
              <a:buChar char="■"/>
              <a:defRPr sz="1800"/>
            </a:lvl6pPr>
            <a:lvl7pPr marL="3200400" lvl="6" indent="-342900" algn="l" rtl="0">
              <a:spcBef>
                <a:spcPts val="360"/>
              </a:spcBef>
              <a:spcAft>
                <a:spcPts val="0"/>
              </a:spcAft>
              <a:buSzPts val="1800"/>
              <a:buFont typeface="Times New Roman"/>
              <a:buChar char="●"/>
              <a:defRPr sz="1800"/>
            </a:lvl7pPr>
            <a:lvl8pPr marL="3657600" lvl="7" indent="-342900" algn="l" rtl="0">
              <a:spcBef>
                <a:spcPts val="360"/>
              </a:spcBef>
              <a:spcAft>
                <a:spcPts val="0"/>
              </a:spcAft>
              <a:buSzPts val="1800"/>
              <a:buFont typeface="Times New Roman"/>
              <a:buChar char="○"/>
              <a:defRPr sz="1800"/>
            </a:lvl8pPr>
            <a:lvl9pPr marL="4114800" lvl="8" indent="-342900" algn="l" rtl="0">
              <a:spcBef>
                <a:spcPts val="360"/>
              </a:spcBef>
              <a:spcAft>
                <a:spcPts val="0"/>
              </a:spcAft>
              <a:buSzPts val="1800"/>
              <a:buFont typeface="Times New Roman"/>
              <a:buChar char="■"/>
              <a:defRPr sz="1800"/>
            </a:lvl9pPr>
          </a:lstStyle>
          <a:p>
            <a:endParaRPr/>
          </a:p>
        </p:txBody>
      </p:sp>
      <p:sp>
        <p:nvSpPr>
          <p:cNvPr id="137" name="Google Shape;137;g22b5168c856_0_271"/>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370840" algn="l" rtl="0">
              <a:spcBef>
                <a:spcPts val="560"/>
              </a:spcBef>
              <a:spcAft>
                <a:spcPts val="0"/>
              </a:spcAft>
              <a:buSzPts val="2240"/>
              <a:buChar char="●"/>
              <a:defRPr sz="2800"/>
            </a:lvl1pPr>
            <a:lvl2pPr marL="914400" lvl="1" indent="-365760" algn="l" rtl="0">
              <a:spcBef>
                <a:spcPts val="480"/>
              </a:spcBef>
              <a:spcAft>
                <a:spcPts val="0"/>
              </a:spcAft>
              <a:buSzPts val="2160"/>
              <a:buFont typeface="Times New Roman"/>
              <a:buChar char="○"/>
              <a:defRPr sz="2400"/>
            </a:lvl2pPr>
            <a:lvl3pPr marL="1371600" lvl="2" indent="-304800" algn="l" rtl="0">
              <a:spcBef>
                <a:spcPts val="400"/>
              </a:spcBef>
              <a:spcAft>
                <a:spcPts val="0"/>
              </a:spcAft>
              <a:buSzPts val="1200"/>
              <a:buChar char="■"/>
              <a:defRPr sz="2000"/>
            </a:lvl3pPr>
            <a:lvl4pPr marL="1828800" lvl="3" indent="-342900" algn="l" rtl="0">
              <a:spcBef>
                <a:spcPts val="360"/>
              </a:spcBef>
              <a:spcAft>
                <a:spcPts val="0"/>
              </a:spcAft>
              <a:buSzPts val="1800"/>
              <a:buFont typeface="Times New Roman"/>
              <a:buChar char="●"/>
              <a:defRPr sz="1800"/>
            </a:lvl4pPr>
            <a:lvl5pPr marL="2286000" lvl="4" indent="-342900" algn="l" rtl="0">
              <a:spcBef>
                <a:spcPts val="360"/>
              </a:spcBef>
              <a:spcAft>
                <a:spcPts val="0"/>
              </a:spcAft>
              <a:buSzPts val="1800"/>
              <a:buFont typeface="Times New Roman"/>
              <a:buChar char="○"/>
              <a:defRPr sz="1800"/>
            </a:lvl5pPr>
            <a:lvl6pPr marL="2743200" lvl="5" indent="-342900" algn="l" rtl="0">
              <a:spcBef>
                <a:spcPts val="360"/>
              </a:spcBef>
              <a:spcAft>
                <a:spcPts val="0"/>
              </a:spcAft>
              <a:buSzPts val="1800"/>
              <a:buFont typeface="Times New Roman"/>
              <a:buChar char="■"/>
              <a:defRPr sz="1800"/>
            </a:lvl6pPr>
            <a:lvl7pPr marL="3200400" lvl="6" indent="-342900" algn="l" rtl="0">
              <a:spcBef>
                <a:spcPts val="360"/>
              </a:spcBef>
              <a:spcAft>
                <a:spcPts val="0"/>
              </a:spcAft>
              <a:buSzPts val="1800"/>
              <a:buFont typeface="Times New Roman"/>
              <a:buChar char="●"/>
              <a:defRPr sz="1800"/>
            </a:lvl7pPr>
            <a:lvl8pPr marL="3657600" lvl="7" indent="-342900" algn="l" rtl="0">
              <a:spcBef>
                <a:spcPts val="360"/>
              </a:spcBef>
              <a:spcAft>
                <a:spcPts val="0"/>
              </a:spcAft>
              <a:buSzPts val="1800"/>
              <a:buFont typeface="Times New Roman"/>
              <a:buChar char="○"/>
              <a:defRPr sz="1800"/>
            </a:lvl8pPr>
            <a:lvl9pPr marL="4114800" lvl="8" indent="-342900" algn="l" rtl="0">
              <a:spcBef>
                <a:spcPts val="360"/>
              </a:spcBef>
              <a:spcAft>
                <a:spcPts val="0"/>
              </a:spcAft>
              <a:buSzPts val="1800"/>
              <a:buFont typeface="Times New Roman"/>
              <a:buChar char="■"/>
              <a:defRPr sz="1800"/>
            </a:lvl9pPr>
          </a:lstStyle>
          <a:p>
            <a:endParaRPr/>
          </a:p>
        </p:txBody>
      </p:sp>
      <p:sp>
        <p:nvSpPr>
          <p:cNvPr id="138" name="Google Shape;138;g22b5168c856_0_271"/>
          <p:cNvSpPr txBox="1">
            <a:spLocks noGrp="1"/>
          </p:cNvSpPr>
          <p:nvPr>
            <p:ph type="dt" idx="10"/>
          </p:nvPr>
        </p:nvSpPr>
        <p:spPr>
          <a:xfrm>
            <a:off x="685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g22b5168c856_0_271"/>
          <p:cNvSpPr txBox="1">
            <a:spLocks noGrp="1"/>
          </p:cNvSpPr>
          <p:nvPr>
            <p:ph type="ftr" idx="11"/>
          </p:nvPr>
        </p:nvSpPr>
        <p:spPr>
          <a:xfrm>
            <a:off x="31242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 name="Google Shape;140;g22b5168c856_0_271"/>
          <p:cNvSpPr txBox="1">
            <a:spLocks noGrp="1"/>
          </p:cNvSpPr>
          <p:nvPr>
            <p:ph type="sldNum" idx="12"/>
          </p:nvPr>
        </p:nvSpPr>
        <p:spPr>
          <a:xfrm>
            <a:off x="65532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000">
              <a:solidFill>
                <a:schemeClr val="dk2"/>
              </a:solidFill>
              <a:latin typeface="Nunito"/>
              <a:ea typeface="Nunito"/>
              <a:cs typeface="Nunito"/>
              <a:sym typeface="Nuni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141"/>
        <p:cNvGrpSpPr/>
        <p:nvPr/>
      </p:nvGrpSpPr>
      <p:grpSpPr>
        <a:xfrm>
          <a:off x="0" y="0"/>
          <a:ext cx="0" cy="0"/>
          <a:chOff x="0" y="0"/>
          <a:chExt cx="0" cy="0"/>
        </a:xfrm>
      </p:grpSpPr>
      <p:sp>
        <p:nvSpPr>
          <p:cNvPr id="142" name="Google Shape;142;g22b5168c856_0_278"/>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3" name="Google Shape;143;g22b5168c856_0_278"/>
          <p:cNvSpPr>
            <a:spLocks noGrp="1"/>
          </p:cNvSpPr>
          <p:nvPr>
            <p:ph type="clipArt" idx="2"/>
          </p:nvPr>
        </p:nvSpPr>
        <p:spPr>
          <a:xfrm>
            <a:off x="685800" y="1981200"/>
            <a:ext cx="3810000" cy="4114800"/>
          </a:xfrm>
          <a:prstGeom prst="rect">
            <a:avLst/>
          </a:prstGeom>
          <a:noFill/>
          <a:ln>
            <a:noFill/>
          </a:ln>
        </p:spPr>
      </p:sp>
      <p:sp>
        <p:nvSpPr>
          <p:cNvPr id="144" name="Google Shape;144;g22b5168c856_0_278"/>
          <p:cNvSpPr txBox="1">
            <a:spLocks noGrp="1"/>
          </p:cNvSpPr>
          <p:nvPr>
            <p:ph type="body" idx="1"/>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320040" algn="l" rtl="0">
              <a:spcBef>
                <a:spcPts val="360"/>
              </a:spcBef>
              <a:spcAft>
                <a:spcPts val="0"/>
              </a:spcAft>
              <a:buSzPts val="1440"/>
              <a:buChar char="●"/>
              <a:defRPr/>
            </a:lvl1pPr>
            <a:lvl2pPr marL="914400" lvl="1" indent="-331469" algn="l" rtl="0">
              <a:spcBef>
                <a:spcPts val="360"/>
              </a:spcBef>
              <a:spcAft>
                <a:spcPts val="0"/>
              </a:spcAft>
              <a:buSzPts val="1620"/>
              <a:buChar char="○"/>
              <a:defRPr/>
            </a:lvl2pPr>
            <a:lvl3pPr marL="1371600" lvl="2" indent="-297180" algn="l" rtl="0">
              <a:spcBef>
                <a:spcPts val="360"/>
              </a:spcBef>
              <a:spcAft>
                <a:spcPts val="0"/>
              </a:spcAft>
              <a:buSzPts val="108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5" name="Google Shape;145;g22b5168c856_0_278"/>
          <p:cNvSpPr txBox="1">
            <a:spLocks noGrp="1"/>
          </p:cNvSpPr>
          <p:nvPr>
            <p:ph type="dt" idx="10"/>
          </p:nvPr>
        </p:nvSpPr>
        <p:spPr>
          <a:xfrm>
            <a:off x="685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6" name="Google Shape;146;g22b5168c856_0_278"/>
          <p:cNvSpPr txBox="1">
            <a:spLocks noGrp="1"/>
          </p:cNvSpPr>
          <p:nvPr>
            <p:ph type="ftr" idx="11"/>
          </p:nvPr>
        </p:nvSpPr>
        <p:spPr>
          <a:xfrm>
            <a:off x="31242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7" name="Google Shape;147;g22b5168c856_0_278"/>
          <p:cNvSpPr txBox="1">
            <a:spLocks noGrp="1"/>
          </p:cNvSpPr>
          <p:nvPr>
            <p:ph type="sldNum" idx="12"/>
          </p:nvPr>
        </p:nvSpPr>
        <p:spPr>
          <a:xfrm>
            <a:off x="65532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000">
              <a:solidFill>
                <a:schemeClr val="dk2"/>
              </a:solidFill>
              <a:latin typeface="Nunito"/>
              <a:ea typeface="Nunito"/>
              <a:cs typeface="Nunito"/>
              <a:sym typeface="Nuni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148"/>
        <p:cNvGrpSpPr/>
        <p:nvPr/>
      </p:nvGrpSpPr>
      <p:grpSpPr>
        <a:xfrm>
          <a:off x="0" y="0"/>
          <a:ext cx="0" cy="0"/>
          <a:chOff x="0" y="0"/>
          <a:chExt cx="0" cy="0"/>
        </a:xfrm>
      </p:grpSpPr>
      <p:sp>
        <p:nvSpPr>
          <p:cNvPr id="149" name="Google Shape;149;g22b5168c856_0_285"/>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0" name="Google Shape;150;g22b5168c856_0_285"/>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320040" algn="l" rtl="0">
              <a:spcBef>
                <a:spcPts val="360"/>
              </a:spcBef>
              <a:spcAft>
                <a:spcPts val="0"/>
              </a:spcAft>
              <a:buSzPts val="1440"/>
              <a:buChar char="●"/>
              <a:defRPr/>
            </a:lvl1pPr>
            <a:lvl2pPr marL="914400" lvl="1" indent="-331469" algn="l" rtl="0">
              <a:spcBef>
                <a:spcPts val="360"/>
              </a:spcBef>
              <a:spcAft>
                <a:spcPts val="0"/>
              </a:spcAft>
              <a:buSzPts val="1620"/>
              <a:buChar char="○"/>
              <a:defRPr/>
            </a:lvl2pPr>
            <a:lvl3pPr marL="1371600" lvl="2" indent="-297180" algn="l" rtl="0">
              <a:spcBef>
                <a:spcPts val="360"/>
              </a:spcBef>
              <a:spcAft>
                <a:spcPts val="0"/>
              </a:spcAft>
              <a:buSzPts val="108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51" name="Google Shape;151;g22b5168c856_0_285"/>
          <p:cNvSpPr>
            <a:spLocks noGrp="1"/>
          </p:cNvSpPr>
          <p:nvPr>
            <p:ph type="clipArt" idx="2"/>
          </p:nvPr>
        </p:nvSpPr>
        <p:spPr>
          <a:xfrm>
            <a:off x="4648200" y="1981200"/>
            <a:ext cx="3810000" cy="4114800"/>
          </a:xfrm>
          <a:prstGeom prst="rect">
            <a:avLst/>
          </a:prstGeom>
          <a:noFill/>
          <a:ln>
            <a:noFill/>
          </a:ln>
        </p:spPr>
      </p:sp>
      <p:sp>
        <p:nvSpPr>
          <p:cNvPr id="152" name="Google Shape;152;g22b5168c856_0_285"/>
          <p:cNvSpPr txBox="1">
            <a:spLocks noGrp="1"/>
          </p:cNvSpPr>
          <p:nvPr>
            <p:ph type="dt" idx="10"/>
          </p:nvPr>
        </p:nvSpPr>
        <p:spPr>
          <a:xfrm>
            <a:off x="685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3" name="Google Shape;153;g22b5168c856_0_285"/>
          <p:cNvSpPr txBox="1">
            <a:spLocks noGrp="1"/>
          </p:cNvSpPr>
          <p:nvPr>
            <p:ph type="ftr" idx="11"/>
          </p:nvPr>
        </p:nvSpPr>
        <p:spPr>
          <a:xfrm>
            <a:off x="31242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4" name="Google Shape;154;g22b5168c856_0_285"/>
          <p:cNvSpPr txBox="1">
            <a:spLocks noGrp="1"/>
          </p:cNvSpPr>
          <p:nvPr>
            <p:ph type="sldNum" idx="12"/>
          </p:nvPr>
        </p:nvSpPr>
        <p:spPr>
          <a:xfrm>
            <a:off x="65532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000">
              <a:solidFill>
                <a:schemeClr val="dk2"/>
              </a:solidFill>
              <a:latin typeface="Nunito"/>
              <a:ea typeface="Nunito"/>
              <a:cs typeface="Nunito"/>
              <a:sym typeface="Nuni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1"/>
        <p:cNvGrpSpPr/>
        <p:nvPr/>
      </p:nvGrpSpPr>
      <p:grpSpPr>
        <a:xfrm>
          <a:off x="0" y="0"/>
          <a:ext cx="0" cy="0"/>
          <a:chOff x="0" y="0"/>
          <a:chExt cx="0" cy="0"/>
        </a:xfrm>
      </p:grpSpPr>
      <p:sp>
        <p:nvSpPr>
          <p:cNvPr id="42" name="Google Shape;42;g22b5168c856_0_178"/>
          <p:cNvSpPr/>
          <p:nvPr/>
        </p:nvSpPr>
        <p:spPr>
          <a:xfrm flipH="1">
            <a:off x="4757100" y="3079200"/>
            <a:ext cx="4386900" cy="37788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g22b5168c856_0_178"/>
          <p:cNvGrpSpPr/>
          <p:nvPr/>
        </p:nvGrpSpPr>
        <p:grpSpPr>
          <a:xfrm>
            <a:off x="5594191" y="5281486"/>
            <a:ext cx="2910145" cy="1576482"/>
            <a:chOff x="6917201" y="0"/>
            <a:chExt cx="2227777" cy="863400"/>
          </a:xfrm>
        </p:grpSpPr>
        <p:sp>
          <p:nvSpPr>
            <p:cNvPr id="44" name="Google Shape;44;g22b5168c856_0_178"/>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g22b5168c856_0_178"/>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g22b5168c856_0_178"/>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g22b5168c856_0_178"/>
          <p:cNvGrpSpPr/>
          <p:nvPr/>
        </p:nvGrpSpPr>
        <p:grpSpPr>
          <a:xfrm>
            <a:off x="199149" y="3"/>
            <a:ext cx="2795414" cy="1444382"/>
            <a:chOff x="6917201" y="0"/>
            <a:chExt cx="2227777" cy="863400"/>
          </a:xfrm>
        </p:grpSpPr>
        <p:sp>
          <p:nvSpPr>
            <p:cNvPr id="48" name="Google Shape;48;g22b5168c856_0_178"/>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g22b5168c856_0_178"/>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g22b5168c856_0_17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g22b5168c856_0_178"/>
          <p:cNvSpPr txBox="1">
            <a:spLocks noGrp="1"/>
          </p:cNvSpPr>
          <p:nvPr>
            <p:ph type="title"/>
          </p:nvPr>
        </p:nvSpPr>
        <p:spPr>
          <a:xfrm>
            <a:off x="1888684" y="2328133"/>
            <a:ext cx="5377500" cy="2194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2"/>
              </a:buClr>
              <a:buSzPts val="3200"/>
              <a:buNone/>
              <a:defRPr sz="3200">
                <a:solidFill>
                  <a:schemeClr val="dk2"/>
                </a:solidFill>
              </a:defRPr>
            </a:lvl1pPr>
            <a:lvl2pPr lvl="1" algn="ctr" rtl="0">
              <a:spcBef>
                <a:spcPts val="0"/>
              </a:spcBef>
              <a:spcAft>
                <a:spcPts val="0"/>
              </a:spcAft>
              <a:buClr>
                <a:schemeClr val="dk2"/>
              </a:buClr>
              <a:buSzPts val="3200"/>
              <a:buNone/>
              <a:defRPr sz="3200">
                <a:solidFill>
                  <a:schemeClr val="dk2"/>
                </a:solidFill>
              </a:defRPr>
            </a:lvl2pPr>
            <a:lvl3pPr lvl="2" algn="ctr" rtl="0">
              <a:spcBef>
                <a:spcPts val="0"/>
              </a:spcBef>
              <a:spcAft>
                <a:spcPts val="0"/>
              </a:spcAft>
              <a:buClr>
                <a:schemeClr val="dk2"/>
              </a:buClr>
              <a:buSzPts val="3200"/>
              <a:buNone/>
              <a:defRPr sz="3200">
                <a:solidFill>
                  <a:schemeClr val="dk2"/>
                </a:solidFill>
              </a:defRPr>
            </a:lvl3pPr>
            <a:lvl4pPr lvl="3" algn="ctr" rtl="0">
              <a:spcBef>
                <a:spcPts val="0"/>
              </a:spcBef>
              <a:spcAft>
                <a:spcPts val="0"/>
              </a:spcAft>
              <a:buClr>
                <a:schemeClr val="dk2"/>
              </a:buClr>
              <a:buSzPts val="3200"/>
              <a:buNone/>
              <a:defRPr sz="3200">
                <a:solidFill>
                  <a:schemeClr val="dk2"/>
                </a:solidFill>
              </a:defRPr>
            </a:lvl4pPr>
            <a:lvl5pPr lvl="4" algn="ctr" rtl="0">
              <a:spcBef>
                <a:spcPts val="0"/>
              </a:spcBef>
              <a:spcAft>
                <a:spcPts val="0"/>
              </a:spcAft>
              <a:buClr>
                <a:schemeClr val="dk2"/>
              </a:buClr>
              <a:buSzPts val="3200"/>
              <a:buNone/>
              <a:defRPr sz="3200">
                <a:solidFill>
                  <a:schemeClr val="dk2"/>
                </a:solidFill>
              </a:defRPr>
            </a:lvl5pPr>
            <a:lvl6pPr lvl="5" algn="ctr" rtl="0">
              <a:spcBef>
                <a:spcPts val="0"/>
              </a:spcBef>
              <a:spcAft>
                <a:spcPts val="0"/>
              </a:spcAft>
              <a:buClr>
                <a:schemeClr val="dk2"/>
              </a:buClr>
              <a:buSzPts val="3200"/>
              <a:buNone/>
              <a:defRPr sz="3200">
                <a:solidFill>
                  <a:schemeClr val="dk2"/>
                </a:solidFill>
              </a:defRPr>
            </a:lvl6pPr>
            <a:lvl7pPr lvl="6" algn="ctr" rtl="0">
              <a:spcBef>
                <a:spcPts val="0"/>
              </a:spcBef>
              <a:spcAft>
                <a:spcPts val="0"/>
              </a:spcAft>
              <a:buClr>
                <a:schemeClr val="dk2"/>
              </a:buClr>
              <a:buSzPts val="3200"/>
              <a:buNone/>
              <a:defRPr sz="3200">
                <a:solidFill>
                  <a:schemeClr val="dk2"/>
                </a:solidFill>
              </a:defRPr>
            </a:lvl7pPr>
            <a:lvl8pPr lvl="7" algn="ctr" rtl="0">
              <a:spcBef>
                <a:spcPts val="0"/>
              </a:spcBef>
              <a:spcAft>
                <a:spcPts val="0"/>
              </a:spcAft>
              <a:buClr>
                <a:schemeClr val="dk2"/>
              </a:buClr>
              <a:buSzPts val="3200"/>
              <a:buNone/>
              <a:defRPr sz="3200">
                <a:solidFill>
                  <a:schemeClr val="dk2"/>
                </a:solidFill>
              </a:defRPr>
            </a:lvl8pPr>
            <a:lvl9pPr lvl="8" algn="ctr" rtl="0">
              <a:spcBef>
                <a:spcPts val="0"/>
              </a:spcBef>
              <a:spcAft>
                <a:spcPts val="0"/>
              </a:spcAft>
              <a:buClr>
                <a:schemeClr val="dk2"/>
              </a:buClr>
              <a:buSzPts val="3200"/>
              <a:buNone/>
              <a:defRPr sz="3200">
                <a:solidFill>
                  <a:schemeClr val="dk2"/>
                </a:solidFill>
              </a:defRPr>
            </a:lvl9pPr>
          </a:lstStyle>
          <a:p>
            <a:endParaRPr/>
          </a:p>
        </p:txBody>
      </p:sp>
      <p:sp>
        <p:nvSpPr>
          <p:cNvPr id="52" name="Google Shape;52;g22b5168c856_0_178"/>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3"/>
        <p:cNvGrpSpPr/>
        <p:nvPr/>
      </p:nvGrpSpPr>
      <p:grpSpPr>
        <a:xfrm>
          <a:off x="0" y="0"/>
          <a:ext cx="0" cy="0"/>
          <a:chOff x="0" y="0"/>
          <a:chExt cx="0" cy="0"/>
        </a:xfrm>
      </p:grpSpPr>
      <p:sp>
        <p:nvSpPr>
          <p:cNvPr id="54" name="Google Shape;54;g22b5168c856_0_190"/>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g22b5168c856_0_190"/>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g22b5168c856_0_190"/>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g22b5168c856_0_190"/>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58" name="Google Shape;58;g22b5168c856_0_190"/>
          <p:cNvSpPr txBox="1">
            <a:spLocks noGrp="1"/>
          </p:cNvSpPr>
          <p:nvPr>
            <p:ph type="body" idx="1"/>
          </p:nvPr>
        </p:nvSpPr>
        <p:spPr>
          <a:xfrm>
            <a:off x="819150" y="2654300"/>
            <a:ext cx="7505700" cy="3264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59" name="Google Shape;59;g22b5168c856_0_190"/>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60"/>
        <p:cNvGrpSpPr/>
        <p:nvPr/>
      </p:nvGrpSpPr>
      <p:grpSpPr>
        <a:xfrm>
          <a:off x="0" y="0"/>
          <a:ext cx="0" cy="0"/>
          <a:chOff x="0" y="0"/>
          <a:chExt cx="0" cy="0"/>
        </a:xfrm>
      </p:grpSpPr>
      <p:sp>
        <p:nvSpPr>
          <p:cNvPr id="61" name="Google Shape;61;g22b5168c856_0_197"/>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g22b5168c856_0_197"/>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g22b5168c856_0_197"/>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g22b5168c856_0_197"/>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5" name="Google Shape;65;g22b5168c856_0_197"/>
          <p:cNvSpPr txBox="1">
            <a:spLocks noGrp="1"/>
          </p:cNvSpPr>
          <p:nvPr>
            <p:ph type="body" idx="1"/>
          </p:nvPr>
        </p:nvSpPr>
        <p:spPr>
          <a:xfrm>
            <a:off x="819150" y="2654300"/>
            <a:ext cx="3686100" cy="3264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66" name="Google Shape;66;g22b5168c856_0_197"/>
          <p:cNvSpPr txBox="1">
            <a:spLocks noGrp="1"/>
          </p:cNvSpPr>
          <p:nvPr>
            <p:ph type="body" idx="2"/>
          </p:nvPr>
        </p:nvSpPr>
        <p:spPr>
          <a:xfrm>
            <a:off x="4638675" y="2654300"/>
            <a:ext cx="3686100" cy="3264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67" name="Google Shape;67;g22b5168c856_0_197"/>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8"/>
        <p:cNvGrpSpPr/>
        <p:nvPr/>
      </p:nvGrpSpPr>
      <p:grpSpPr>
        <a:xfrm>
          <a:off x="0" y="0"/>
          <a:ext cx="0" cy="0"/>
          <a:chOff x="0" y="0"/>
          <a:chExt cx="0" cy="0"/>
        </a:xfrm>
      </p:grpSpPr>
      <p:sp>
        <p:nvSpPr>
          <p:cNvPr id="69" name="Google Shape;69;g22b5168c856_0_205"/>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g22b5168c856_0_205"/>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g22b5168c856_0_205"/>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g22b5168c856_0_205"/>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3" name="Google Shape;73;g22b5168c856_0_205"/>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4"/>
        <p:cNvGrpSpPr/>
        <p:nvPr/>
      </p:nvGrpSpPr>
      <p:grpSpPr>
        <a:xfrm>
          <a:off x="0" y="0"/>
          <a:ext cx="0" cy="0"/>
          <a:chOff x="0" y="0"/>
          <a:chExt cx="0" cy="0"/>
        </a:xfrm>
      </p:grpSpPr>
      <p:sp>
        <p:nvSpPr>
          <p:cNvPr id="75" name="Google Shape;75;g22b5168c856_0_211"/>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g22b5168c856_0_211"/>
          <p:cNvSpPr/>
          <p:nvPr/>
        </p:nvSpPr>
        <p:spPr>
          <a:xfrm>
            <a:off x="31" y="3766000"/>
            <a:ext cx="7370400" cy="30921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g22b5168c856_0_211"/>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g22b5168c856_0_211"/>
          <p:cNvSpPr txBox="1">
            <a:spLocks noGrp="1"/>
          </p:cNvSpPr>
          <p:nvPr>
            <p:ph type="title"/>
          </p:nvPr>
        </p:nvSpPr>
        <p:spPr>
          <a:xfrm>
            <a:off x="819150" y="1127467"/>
            <a:ext cx="3709200" cy="18441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9" name="Google Shape;79;g22b5168c856_0_211"/>
          <p:cNvSpPr txBox="1">
            <a:spLocks noGrp="1"/>
          </p:cNvSpPr>
          <p:nvPr>
            <p:ph type="body" idx="1"/>
          </p:nvPr>
        </p:nvSpPr>
        <p:spPr>
          <a:xfrm>
            <a:off x="830700" y="3092067"/>
            <a:ext cx="3709200" cy="28263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80" name="Google Shape;80;g22b5168c856_0_211"/>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81"/>
        <p:cNvGrpSpPr/>
        <p:nvPr/>
      </p:nvGrpSpPr>
      <p:grpSpPr>
        <a:xfrm>
          <a:off x="0" y="0"/>
          <a:ext cx="0" cy="0"/>
          <a:chOff x="0" y="0"/>
          <a:chExt cx="0" cy="0"/>
        </a:xfrm>
      </p:grpSpPr>
      <p:sp>
        <p:nvSpPr>
          <p:cNvPr id="82" name="Google Shape;82;g22b5168c856_0_218"/>
          <p:cNvSpPr/>
          <p:nvPr/>
        </p:nvSpPr>
        <p:spPr>
          <a:xfrm>
            <a:off x="0" y="3764192"/>
            <a:ext cx="7369200" cy="30891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g22b5168c856_0_218"/>
          <p:cNvSpPr/>
          <p:nvPr/>
        </p:nvSpPr>
        <p:spPr>
          <a:xfrm flipH="1">
            <a:off x="3583210" y="2072150"/>
            <a:ext cx="5560500" cy="47859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g22b5168c856_0_218"/>
          <p:cNvGrpSpPr/>
          <p:nvPr/>
        </p:nvGrpSpPr>
        <p:grpSpPr>
          <a:xfrm>
            <a:off x="255991" y="-11"/>
            <a:ext cx="2251347" cy="1391229"/>
            <a:chOff x="3961956" y="4383950"/>
            <a:chExt cx="1160548" cy="548700"/>
          </a:xfrm>
        </p:grpSpPr>
        <p:sp>
          <p:nvSpPr>
            <p:cNvPr id="85" name="Google Shape;85;g22b5168c856_0_21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g22b5168c856_0_21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g22b5168c856_0_21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g22b5168c856_0_218"/>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g22b5168c856_0_218"/>
          <p:cNvGrpSpPr/>
          <p:nvPr/>
        </p:nvGrpSpPr>
        <p:grpSpPr>
          <a:xfrm>
            <a:off x="34934" y="6029501"/>
            <a:ext cx="1593306" cy="822734"/>
            <a:chOff x="6917201" y="0"/>
            <a:chExt cx="2227777" cy="863400"/>
          </a:xfrm>
        </p:grpSpPr>
        <p:sp>
          <p:nvSpPr>
            <p:cNvPr id="90" name="Google Shape;90;g22b5168c856_0_21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g22b5168c856_0_21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g22b5168c856_0_21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g22b5168c856_0_218"/>
          <p:cNvGrpSpPr/>
          <p:nvPr/>
        </p:nvGrpSpPr>
        <p:grpSpPr>
          <a:xfrm>
            <a:off x="5886353" y="1657"/>
            <a:ext cx="3257455" cy="1681990"/>
            <a:chOff x="6917201" y="0"/>
            <a:chExt cx="2227777" cy="863400"/>
          </a:xfrm>
        </p:grpSpPr>
        <p:sp>
          <p:nvSpPr>
            <p:cNvPr id="94" name="Google Shape;94;g22b5168c856_0_21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g22b5168c856_0_21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g22b5168c856_0_21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g22b5168c856_0_218"/>
          <p:cNvSpPr txBox="1">
            <a:spLocks noGrp="1"/>
          </p:cNvSpPr>
          <p:nvPr>
            <p:ph type="title"/>
          </p:nvPr>
        </p:nvSpPr>
        <p:spPr>
          <a:xfrm>
            <a:off x="1393929" y="1734861"/>
            <a:ext cx="6366900" cy="3385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98" name="Google Shape;98;g22b5168c856_0_218"/>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9"/>
        <p:cNvGrpSpPr/>
        <p:nvPr/>
      </p:nvGrpSpPr>
      <p:grpSpPr>
        <a:xfrm>
          <a:off x="0" y="0"/>
          <a:ext cx="0" cy="0"/>
          <a:chOff x="0" y="0"/>
          <a:chExt cx="0" cy="0"/>
        </a:xfrm>
      </p:grpSpPr>
      <p:sp>
        <p:nvSpPr>
          <p:cNvPr id="100" name="Google Shape;100;g22b5168c856_0_236"/>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g22b5168c856_0_236"/>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g22b5168c856_0_236"/>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g22b5168c856_0_236"/>
          <p:cNvSpPr txBox="1">
            <a:spLocks noGrp="1"/>
          </p:cNvSpPr>
          <p:nvPr>
            <p:ph type="title"/>
          </p:nvPr>
        </p:nvSpPr>
        <p:spPr>
          <a:xfrm>
            <a:off x="819150" y="1127467"/>
            <a:ext cx="6424200" cy="9399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4" name="Google Shape;104;g22b5168c856_0_236"/>
          <p:cNvSpPr txBox="1">
            <a:spLocks noGrp="1"/>
          </p:cNvSpPr>
          <p:nvPr>
            <p:ph type="subTitle" idx="1"/>
          </p:nvPr>
        </p:nvSpPr>
        <p:spPr>
          <a:xfrm>
            <a:off x="819150" y="2067600"/>
            <a:ext cx="5859900" cy="524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5" name="Google Shape;105;g22b5168c856_0_236"/>
          <p:cNvSpPr txBox="1">
            <a:spLocks noGrp="1"/>
          </p:cNvSpPr>
          <p:nvPr>
            <p:ph type="body" idx="2"/>
          </p:nvPr>
        </p:nvSpPr>
        <p:spPr>
          <a:xfrm>
            <a:off x="819150" y="3289400"/>
            <a:ext cx="5859900" cy="27939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06" name="Google Shape;106;g22b5168c856_0_236"/>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7"/>
        <p:cNvGrpSpPr/>
        <p:nvPr/>
      </p:nvGrpSpPr>
      <p:grpSpPr>
        <a:xfrm>
          <a:off x="0" y="0"/>
          <a:ext cx="0" cy="0"/>
          <a:chOff x="0" y="0"/>
          <a:chExt cx="0" cy="0"/>
        </a:xfrm>
      </p:grpSpPr>
      <p:sp>
        <p:nvSpPr>
          <p:cNvPr id="108" name="Google Shape;108;g22b5168c856_0_244"/>
          <p:cNvSpPr/>
          <p:nvPr/>
        </p:nvSpPr>
        <p:spPr>
          <a:xfrm>
            <a:off x="31" y="3766000"/>
            <a:ext cx="7370400" cy="30921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g22b5168c856_0_244"/>
          <p:cNvSpPr/>
          <p:nvPr/>
        </p:nvSpPr>
        <p:spPr>
          <a:xfrm flipH="1">
            <a:off x="3582600" y="2067600"/>
            <a:ext cx="5561400" cy="4790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g22b5168c856_0_244"/>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g22b5168c856_0_244"/>
          <p:cNvSpPr txBox="1">
            <a:spLocks noGrp="1"/>
          </p:cNvSpPr>
          <p:nvPr>
            <p:ph type="body" idx="1"/>
          </p:nvPr>
        </p:nvSpPr>
        <p:spPr>
          <a:xfrm>
            <a:off x="328025" y="5551333"/>
            <a:ext cx="7415100" cy="806700"/>
          </a:xfrm>
          <a:prstGeom prst="rect">
            <a:avLst/>
          </a:prstGeom>
        </p:spPr>
        <p:txBody>
          <a:bodyPr spcFirstLastPara="1" wrap="square" lIns="91425" tIns="91425" rIns="91425" bIns="91425" anchor="b" anchorCtr="0">
            <a:normAutofit/>
          </a:bodyPr>
          <a:lstStyle>
            <a:lvl1pPr marL="457200" lvl="0" indent="-228600" rtl="0">
              <a:lnSpc>
                <a:spcPct val="100000"/>
              </a:lnSpc>
              <a:spcBef>
                <a:spcPts val="0"/>
              </a:spcBef>
              <a:spcAft>
                <a:spcPts val="0"/>
              </a:spcAft>
              <a:buSzPts val="1300"/>
              <a:buNone/>
              <a:defRPr/>
            </a:lvl1pPr>
          </a:lstStyle>
          <a:p>
            <a:endParaRPr/>
          </a:p>
        </p:txBody>
      </p:sp>
      <p:sp>
        <p:nvSpPr>
          <p:cNvPr id="112" name="Google Shape;112;g22b5168c856_0_244"/>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9"/>
        <p:cNvGrpSpPr/>
        <p:nvPr/>
      </p:nvGrpSpPr>
      <p:grpSpPr>
        <a:xfrm>
          <a:off x="0" y="0"/>
          <a:ext cx="0" cy="0"/>
          <a:chOff x="0" y="0"/>
          <a:chExt cx="0" cy="0"/>
        </a:xfrm>
      </p:grpSpPr>
      <p:sp>
        <p:nvSpPr>
          <p:cNvPr id="10" name="Google Shape;10;g22b5168c856_0_14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11" name="Google Shape;11;g22b5168c856_0_146"/>
          <p:cNvSpPr txBox="1">
            <a:spLocks noGrp="1"/>
          </p:cNvSpPr>
          <p:nvPr>
            <p:ph type="body" idx="1"/>
          </p:nvPr>
        </p:nvSpPr>
        <p:spPr>
          <a:xfrm>
            <a:off x="311700" y="1536633"/>
            <a:ext cx="8520600" cy="45216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12" name="Google Shape;12;g22b5168c856_0_146"/>
          <p:cNvSpPr txBox="1">
            <a:spLocks noGrp="1"/>
          </p:cNvSpPr>
          <p:nvPr>
            <p:ph type="sldNum" idx="12"/>
          </p:nvPr>
        </p:nvSpPr>
        <p:spPr>
          <a:xfrm>
            <a:off x="8390734" y="6058224"/>
            <a:ext cx="548700" cy="5247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Nunito"/>
                <a:ea typeface="Nunito"/>
                <a:cs typeface="Nunito"/>
                <a:sym typeface="Nunito"/>
              </a:defRPr>
            </a:lvl1pPr>
            <a:lvl2pPr lvl="1" algn="r" rtl="0">
              <a:buNone/>
              <a:defRPr sz="1000">
                <a:solidFill>
                  <a:schemeClr val="dk2"/>
                </a:solidFill>
                <a:latin typeface="Nunito"/>
                <a:ea typeface="Nunito"/>
                <a:cs typeface="Nunito"/>
                <a:sym typeface="Nunito"/>
              </a:defRPr>
            </a:lvl2pPr>
            <a:lvl3pPr lvl="2" algn="r" rtl="0">
              <a:buNone/>
              <a:defRPr sz="1000">
                <a:solidFill>
                  <a:schemeClr val="dk2"/>
                </a:solidFill>
                <a:latin typeface="Nunito"/>
                <a:ea typeface="Nunito"/>
                <a:cs typeface="Nunito"/>
                <a:sym typeface="Nunito"/>
              </a:defRPr>
            </a:lvl3pPr>
            <a:lvl4pPr lvl="3" algn="r" rtl="0">
              <a:buNone/>
              <a:defRPr sz="1000">
                <a:solidFill>
                  <a:schemeClr val="dk2"/>
                </a:solidFill>
                <a:latin typeface="Nunito"/>
                <a:ea typeface="Nunito"/>
                <a:cs typeface="Nunito"/>
                <a:sym typeface="Nunito"/>
              </a:defRPr>
            </a:lvl4pPr>
            <a:lvl5pPr lvl="4" algn="r" rtl="0">
              <a:buNone/>
              <a:defRPr sz="1000">
                <a:solidFill>
                  <a:schemeClr val="dk2"/>
                </a:solidFill>
                <a:latin typeface="Nunito"/>
                <a:ea typeface="Nunito"/>
                <a:cs typeface="Nunito"/>
                <a:sym typeface="Nunito"/>
              </a:defRPr>
            </a:lvl5pPr>
            <a:lvl6pPr lvl="5" algn="r" rtl="0">
              <a:buNone/>
              <a:defRPr sz="1000">
                <a:solidFill>
                  <a:schemeClr val="dk2"/>
                </a:solidFill>
                <a:latin typeface="Nunito"/>
                <a:ea typeface="Nunito"/>
                <a:cs typeface="Nunito"/>
                <a:sym typeface="Nunito"/>
              </a:defRPr>
            </a:lvl6pPr>
            <a:lvl7pPr lvl="6" algn="r" rtl="0">
              <a:buNone/>
              <a:defRPr sz="1000">
                <a:solidFill>
                  <a:schemeClr val="dk2"/>
                </a:solidFill>
                <a:latin typeface="Nunito"/>
                <a:ea typeface="Nunito"/>
                <a:cs typeface="Nunito"/>
                <a:sym typeface="Nunito"/>
              </a:defRPr>
            </a:lvl7pPr>
            <a:lvl8pPr lvl="7" algn="r" rtl="0">
              <a:buNone/>
              <a:defRPr sz="1000">
                <a:solidFill>
                  <a:schemeClr val="dk2"/>
                </a:solidFill>
                <a:latin typeface="Nunito"/>
                <a:ea typeface="Nunito"/>
                <a:cs typeface="Nunito"/>
                <a:sym typeface="Nunito"/>
              </a:defRPr>
            </a:lvl8pPr>
            <a:lvl9pPr lvl="8" algn="r" rtl="0">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random/>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
          <p:cNvSpPr txBox="1">
            <a:spLocks noGrp="1"/>
          </p:cNvSpPr>
          <p:nvPr>
            <p:ph type="ctrTitle"/>
          </p:nvPr>
        </p:nvSpPr>
        <p:spPr>
          <a:xfrm>
            <a:off x="533400" y="381000"/>
            <a:ext cx="7924800" cy="1600200"/>
          </a:xfrm>
          <a:prstGeom prst="rect">
            <a:avLst/>
          </a:prstGeom>
          <a:noFill/>
          <a:ln>
            <a:noFill/>
          </a:ln>
        </p:spPr>
        <p:txBody>
          <a:bodyPr spcFirstLastPara="1" wrap="square" lIns="92075" tIns="46025" rIns="92075" bIns="46025" anchor="b" anchorCtr="0">
            <a:noAutofit/>
          </a:bodyPr>
          <a:lstStyle/>
          <a:p>
            <a:pPr marL="0" lvl="0" indent="0" algn="ctr" rtl="0">
              <a:lnSpc>
                <a:spcPct val="100000"/>
              </a:lnSpc>
              <a:spcBef>
                <a:spcPts val="0"/>
              </a:spcBef>
              <a:spcAft>
                <a:spcPts val="0"/>
              </a:spcAft>
              <a:buClr>
                <a:schemeClr val="folHlink"/>
              </a:buClr>
              <a:buSzPts val="8800"/>
              <a:buFont typeface="Arial"/>
              <a:buNone/>
            </a:pPr>
            <a:r>
              <a:rPr lang="en-US" sz="8800" b="0" i="0" u="none">
                <a:solidFill>
                  <a:schemeClr val="folHlink"/>
                </a:solidFill>
                <a:latin typeface="Arial"/>
                <a:ea typeface="Arial"/>
                <a:cs typeface="Arial"/>
                <a:sym typeface="Arial"/>
              </a:rPr>
              <a:t>WELCOME</a:t>
            </a:r>
            <a:endParaRPr/>
          </a:p>
        </p:txBody>
      </p:sp>
      <p:sp>
        <p:nvSpPr>
          <p:cNvPr id="161" name="Google Shape;161;p1"/>
          <p:cNvSpPr txBox="1"/>
          <p:nvPr/>
        </p:nvSpPr>
        <p:spPr>
          <a:xfrm>
            <a:off x="2900362" y="2347912"/>
            <a:ext cx="9144000" cy="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a:solidFill>
                <a:schemeClr val="lt1"/>
              </a:solidFill>
              <a:latin typeface="Times New Roman"/>
              <a:ea typeface="Times New Roman"/>
              <a:cs typeface="Times New Roman"/>
              <a:sym typeface="Times New Roman"/>
            </a:endParaRPr>
          </a:p>
        </p:txBody>
      </p:sp>
      <p:sp>
        <p:nvSpPr>
          <p:cNvPr id="162" name="Google Shape;162;p1"/>
          <p:cNvSpPr txBox="1"/>
          <p:nvPr/>
        </p:nvSpPr>
        <p:spPr>
          <a:xfrm>
            <a:off x="457200" y="5334000"/>
            <a:ext cx="8153400" cy="11874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folHlink"/>
              </a:buClr>
              <a:buSzPts val="2400"/>
              <a:buFont typeface="Times New Roman"/>
              <a:buNone/>
            </a:pPr>
            <a:r>
              <a:rPr lang="en-US" sz="2400" b="0" i="1" u="none">
                <a:solidFill>
                  <a:schemeClr val="folHlink"/>
                </a:solidFill>
                <a:latin typeface="Times New Roman"/>
                <a:ea typeface="Times New Roman"/>
                <a:cs typeface="Times New Roman"/>
                <a:sym typeface="Times New Roman"/>
              </a:rPr>
              <a:t>Laying A Strong Foundation for tomorrow’s leaders by providing opportunities for learning and growth through sports and fitness.</a:t>
            </a:r>
            <a:endParaRPr/>
          </a:p>
        </p:txBody>
      </p:sp>
      <p:sp>
        <p:nvSpPr>
          <p:cNvPr id="163" name="Google Shape;163;p1"/>
          <p:cNvSpPr txBox="1"/>
          <p:nvPr/>
        </p:nvSpPr>
        <p:spPr>
          <a:xfrm>
            <a:off x="1463675" y="1814512"/>
            <a:ext cx="5910262" cy="311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600"/>
              <a:buFont typeface="Times New Roman"/>
              <a:buNone/>
            </a:pPr>
            <a:endParaRPr sz="6600" b="0" i="0" u="none">
              <a:solidFill>
                <a:schemeClr val="folHlink"/>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folHlink"/>
              </a:buClr>
              <a:buSzPts val="6600"/>
              <a:buFont typeface="Times New Roman"/>
              <a:buNone/>
            </a:pPr>
            <a:r>
              <a:rPr lang="en-US" sz="6600" b="0" i="0" u="none">
                <a:solidFill>
                  <a:schemeClr val="folHlink"/>
                </a:solidFill>
                <a:latin typeface="Times New Roman"/>
                <a:ea typeface="Times New Roman"/>
                <a:cs typeface="Times New Roman"/>
                <a:sym typeface="Times New Roman"/>
              </a:rPr>
              <a:t>TRAIN to GAIN</a:t>
            </a:r>
            <a:endParaRPr/>
          </a:p>
          <a:p>
            <a:pPr marL="0" marR="0" lvl="0" indent="0" algn="ctr" rtl="0">
              <a:lnSpc>
                <a:spcPct val="100000"/>
              </a:lnSpc>
              <a:spcBef>
                <a:spcPts val="0"/>
              </a:spcBef>
              <a:spcAft>
                <a:spcPts val="0"/>
              </a:spcAft>
              <a:buClr>
                <a:schemeClr val="folHlink"/>
              </a:buClr>
              <a:buSzPts val="6600"/>
              <a:buFont typeface="Times New Roman"/>
              <a:buNone/>
            </a:pPr>
            <a:r>
              <a:rPr lang="en-US" sz="6600" b="0" i="1" u="none">
                <a:solidFill>
                  <a:schemeClr val="folHlink"/>
                </a:solidFill>
                <a:latin typeface="Times New Roman"/>
                <a:ea typeface="Times New Roman"/>
                <a:cs typeface="Times New Roman"/>
                <a:sym typeface="Times New Roman"/>
              </a:rPr>
              <a:t>For Parents</a:t>
            </a:r>
            <a:endParaRP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2"/>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rgbClr val="66FF33"/>
              </a:buClr>
              <a:buSzPts val="4400"/>
              <a:buFont typeface="Arial"/>
              <a:buNone/>
            </a:pPr>
            <a:r>
              <a:rPr lang="en-US" sz="4400" b="0" i="0" u="none">
                <a:solidFill>
                  <a:srgbClr val="66FF33"/>
                </a:solidFill>
                <a:latin typeface="Arial"/>
                <a:ea typeface="Arial"/>
                <a:cs typeface="Arial"/>
                <a:sym typeface="Arial"/>
              </a:rPr>
              <a:t>The Value of Sports</a:t>
            </a:r>
            <a:br>
              <a:rPr lang="en-US" sz="4400" b="0" i="0" u="none">
                <a:solidFill>
                  <a:srgbClr val="66FF33"/>
                </a:solidFill>
                <a:latin typeface="Arial"/>
                <a:ea typeface="Arial"/>
                <a:cs typeface="Arial"/>
                <a:sym typeface="Arial"/>
              </a:rPr>
            </a:br>
            <a:r>
              <a:rPr lang="en-US" sz="3600" b="0" i="0" u="none">
                <a:solidFill>
                  <a:srgbClr val="66FF33"/>
                </a:solidFill>
                <a:latin typeface="Arial"/>
                <a:ea typeface="Arial"/>
                <a:cs typeface="Arial"/>
                <a:sym typeface="Arial"/>
              </a:rPr>
              <a:t>Research </a:t>
            </a:r>
            <a:endParaRPr/>
          </a:p>
        </p:txBody>
      </p:sp>
      <p:sp>
        <p:nvSpPr>
          <p:cNvPr id="229" name="Google Shape;229;p12"/>
          <p:cNvSpPr txBox="1">
            <a:spLocks noGrp="1"/>
          </p:cNvSpPr>
          <p:nvPr>
            <p:ph type="body" idx="1"/>
          </p:nvPr>
        </p:nvSpPr>
        <p:spPr>
          <a:xfrm>
            <a:off x="533400" y="2362200"/>
            <a:ext cx="8077200" cy="3200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1920"/>
              <a:buFont typeface="Noto Sans Symbols"/>
              <a:buChar char="●"/>
            </a:pPr>
            <a:r>
              <a:rPr lang="en-US" sz="2400" b="0" i="0" u="none">
                <a:solidFill>
                  <a:schemeClr val="lt1"/>
                </a:solidFill>
                <a:latin typeface="Times New Roman"/>
                <a:ea typeface="Times New Roman"/>
                <a:cs typeface="Times New Roman"/>
                <a:sym typeface="Times New Roman"/>
              </a:rPr>
              <a:t>Higher levels of self-esteem</a:t>
            </a:r>
            <a:endParaRPr/>
          </a:p>
          <a:p>
            <a:pPr marL="342900" lvl="0" indent="-342900" algn="l" rtl="0">
              <a:lnSpc>
                <a:spcPct val="90000"/>
              </a:lnSpc>
              <a:spcBef>
                <a:spcPts val="480"/>
              </a:spcBef>
              <a:spcAft>
                <a:spcPts val="0"/>
              </a:spcAft>
              <a:buClr>
                <a:schemeClr val="accent2"/>
              </a:buClr>
              <a:buSzPts val="1920"/>
              <a:buFont typeface="Noto Sans Symbols"/>
              <a:buChar char="●"/>
            </a:pPr>
            <a:r>
              <a:rPr lang="en-US" sz="2400" b="0" i="0" u="none">
                <a:solidFill>
                  <a:schemeClr val="lt1"/>
                </a:solidFill>
                <a:latin typeface="Times New Roman"/>
                <a:ea typeface="Times New Roman"/>
                <a:cs typeface="Times New Roman"/>
                <a:sym typeface="Times New Roman"/>
              </a:rPr>
              <a:t>Lower levels of depression</a:t>
            </a:r>
            <a:endParaRPr/>
          </a:p>
          <a:p>
            <a:pPr marL="342900" lvl="0" indent="-342900" algn="l" rtl="0">
              <a:lnSpc>
                <a:spcPct val="90000"/>
              </a:lnSpc>
              <a:spcBef>
                <a:spcPts val="480"/>
              </a:spcBef>
              <a:spcAft>
                <a:spcPts val="0"/>
              </a:spcAft>
              <a:buClr>
                <a:schemeClr val="accent2"/>
              </a:buClr>
              <a:buSzPts val="1920"/>
              <a:buFont typeface="Noto Sans Symbols"/>
              <a:buChar char="●"/>
            </a:pPr>
            <a:r>
              <a:rPr lang="en-US" sz="2400" b="0" i="0" u="none">
                <a:solidFill>
                  <a:schemeClr val="lt1"/>
                </a:solidFill>
                <a:latin typeface="Times New Roman"/>
                <a:ea typeface="Times New Roman"/>
                <a:cs typeface="Times New Roman"/>
                <a:sym typeface="Times New Roman"/>
              </a:rPr>
              <a:t>More positive body image</a:t>
            </a:r>
            <a:endParaRPr/>
          </a:p>
          <a:p>
            <a:pPr marL="342900" lvl="0" indent="-342900" algn="l" rtl="0">
              <a:lnSpc>
                <a:spcPct val="90000"/>
              </a:lnSpc>
              <a:spcBef>
                <a:spcPts val="480"/>
              </a:spcBef>
              <a:spcAft>
                <a:spcPts val="0"/>
              </a:spcAft>
              <a:buClr>
                <a:schemeClr val="accent2"/>
              </a:buClr>
              <a:buSzPts val="1920"/>
              <a:buFont typeface="Noto Sans Symbols"/>
              <a:buChar char="●"/>
            </a:pPr>
            <a:r>
              <a:rPr lang="en-US" sz="2400" b="0" i="0" u="none">
                <a:solidFill>
                  <a:schemeClr val="lt1"/>
                </a:solidFill>
                <a:latin typeface="Times New Roman"/>
                <a:ea typeface="Times New Roman"/>
                <a:cs typeface="Times New Roman"/>
                <a:sym typeface="Times New Roman"/>
              </a:rPr>
              <a:t>Higher states of psychological well being</a:t>
            </a:r>
            <a:endParaRPr/>
          </a:p>
          <a:p>
            <a:pPr marL="342900" lvl="0" indent="-342900" algn="l" rtl="0">
              <a:lnSpc>
                <a:spcPct val="90000"/>
              </a:lnSpc>
              <a:spcBef>
                <a:spcPts val="480"/>
              </a:spcBef>
              <a:spcAft>
                <a:spcPts val="0"/>
              </a:spcAft>
              <a:buClr>
                <a:schemeClr val="accent2"/>
              </a:buClr>
              <a:buSzPts val="1920"/>
              <a:buFont typeface="Noto Sans Symbols"/>
              <a:buChar char="●"/>
            </a:pPr>
            <a:r>
              <a:rPr lang="en-US" sz="2400" b="0" i="0" u="none">
                <a:solidFill>
                  <a:schemeClr val="lt1"/>
                </a:solidFill>
                <a:latin typeface="Times New Roman"/>
                <a:ea typeface="Times New Roman"/>
                <a:cs typeface="Times New Roman"/>
                <a:sym typeface="Times New Roman"/>
              </a:rPr>
              <a:t>Learn about teamwork, goal-setting, experience of success, pursuit of excellence, how to deal with failures</a:t>
            </a:r>
            <a:endParaRPr/>
          </a:p>
        </p:txBody>
      </p:sp>
      <p:grpSp>
        <p:nvGrpSpPr>
          <p:cNvPr id="230" name="Google Shape;230;p12"/>
          <p:cNvGrpSpPr/>
          <p:nvPr/>
        </p:nvGrpSpPr>
        <p:grpSpPr>
          <a:xfrm>
            <a:off x="0" y="2263775"/>
            <a:ext cx="9144000" cy="2286000"/>
            <a:chOff x="0" y="0"/>
            <a:chExt cx="5760" cy="1440"/>
          </a:xfrm>
        </p:grpSpPr>
        <p:sp>
          <p:nvSpPr>
            <p:cNvPr id="231" name="Google Shape;231;p12"/>
            <p:cNvSpPr txBox="1"/>
            <p:nvPr/>
          </p:nvSpPr>
          <p:spPr>
            <a:xfrm>
              <a:off x="0" y="0"/>
              <a:ext cx="3528" cy="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a:solidFill>
                  <a:schemeClr val="lt1"/>
                </a:solidFill>
                <a:latin typeface="Times New Roman"/>
                <a:ea typeface="Times New Roman"/>
                <a:cs typeface="Times New Roman"/>
                <a:sym typeface="Times New Roman"/>
              </a:endParaRPr>
            </a:p>
          </p:txBody>
        </p:sp>
        <p:grpSp>
          <p:nvGrpSpPr>
            <p:cNvPr id="232" name="Google Shape;232;p12"/>
            <p:cNvGrpSpPr/>
            <p:nvPr/>
          </p:nvGrpSpPr>
          <p:grpSpPr>
            <a:xfrm>
              <a:off x="0" y="0"/>
              <a:ext cx="5760" cy="1440"/>
              <a:chOff x="0" y="0"/>
              <a:chExt cx="5760" cy="1440"/>
            </a:xfrm>
          </p:grpSpPr>
          <p:sp>
            <p:nvSpPr>
              <p:cNvPr id="233" name="Google Shape;233;p12"/>
              <p:cNvSpPr txBox="1"/>
              <p:nvPr/>
            </p:nvSpPr>
            <p:spPr>
              <a:xfrm>
                <a:off x="0" y="0"/>
                <a:ext cx="0" cy="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a:solidFill>
                    <a:schemeClr val="lt1"/>
                  </a:solidFill>
                  <a:latin typeface="Times New Roman"/>
                  <a:ea typeface="Times New Roman"/>
                  <a:cs typeface="Times New Roman"/>
                  <a:sym typeface="Times New Roman"/>
                </a:endParaRPr>
              </a:p>
            </p:txBody>
          </p:sp>
          <p:sp>
            <p:nvSpPr>
              <p:cNvPr id="234" name="Google Shape;234;p12"/>
              <p:cNvSpPr txBox="1"/>
              <p:nvPr/>
            </p:nvSpPr>
            <p:spPr>
              <a:xfrm>
                <a:off x="0" y="0"/>
                <a:ext cx="5760" cy="14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000"/>
                  <a:buFont typeface="Arial"/>
                  <a:buNone/>
                </a:pPr>
                <a:r>
                  <a:rPr lang="en-US" sz="1000" b="0" i="0" u="none">
                    <a:solidFill>
                      <a:srgbClr val="FFFFFF"/>
                    </a:solidFill>
                    <a:latin typeface="Arial"/>
                    <a:ea typeface="Arial"/>
                    <a:cs typeface="Arial"/>
                    <a:sym typeface="Arial"/>
                  </a:rPr>
                  <a:t>  </a:t>
                </a:r>
                <a:r>
                  <a:rPr lang="en-US" sz="14400" b="0" i="0" u="none">
                    <a:solidFill>
                      <a:srgbClr val="FFFFFF"/>
                    </a:solidFill>
                    <a:latin typeface="Arial"/>
                    <a:ea typeface="Arial"/>
                    <a:cs typeface="Arial"/>
                    <a:sym typeface="Arial"/>
                  </a:rPr>
                  <a:t> </a:t>
                </a:r>
                <a:r>
                  <a:rPr lang="en-US" sz="1000" b="0" i="0" u="none">
                    <a:solidFill>
                      <a:srgbClr val="FFFFFF"/>
                    </a:solidFill>
                    <a:latin typeface="Arial"/>
                    <a:ea typeface="Arial"/>
                    <a:cs typeface="Arial"/>
                    <a:sym typeface="Arial"/>
                  </a:rPr>
                  <a:t>                                                                       </a:t>
                </a:r>
                <a:r>
                  <a:rPr lang="en-US" sz="1000" b="0" i="0" u="none">
                    <a:solidFill>
                      <a:schemeClr val="lt1"/>
                    </a:solidFill>
                    <a:latin typeface="Arial"/>
                    <a:ea typeface="Arial"/>
                    <a:cs typeface="Arial"/>
                    <a:sym typeface="Arial"/>
                  </a:rPr>
                  <a:t> </a:t>
                </a:r>
                <a:endParaRPr/>
              </a:p>
            </p:txBody>
          </p:sp>
        </p:grpSp>
      </p:grpSp>
    </p:spTree>
  </p:cSld>
  <p:clrMapOvr>
    <a:masterClrMapping/>
  </p:clrMapOvr>
  <p:transition>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a:spLocks noGrp="1"/>
          </p:cNvSpPr>
          <p:nvPr>
            <p:ph type="title"/>
          </p:nvPr>
        </p:nvSpPr>
        <p:spPr>
          <a:xfrm>
            <a:off x="881000" y="639592"/>
            <a:ext cx="7505700" cy="12729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rgbClr val="FF9900"/>
              </a:buClr>
              <a:buSzPts val="4400"/>
              <a:buFont typeface="Arial"/>
              <a:buNone/>
            </a:pPr>
            <a:r>
              <a:rPr lang="en-US" sz="4400" b="0" i="0" u="none">
                <a:solidFill>
                  <a:srgbClr val="FF9900"/>
                </a:solidFill>
                <a:latin typeface="Arial"/>
                <a:ea typeface="Arial"/>
                <a:cs typeface="Arial"/>
                <a:sym typeface="Arial"/>
              </a:rPr>
              <a:t>CHILD ABUSE IN </a:t>
            </a:r>
            <a:br>
              <a:rPr lang="en-US" sz="4400" b="0" i="0" u="none">
                <a:solidFill>
                  <a:srgbClr val="FF9900"/>
                </a:solidFill>
                <a:latin typeface="Arial"/>
                <a:ea typeface="Arial"/>
                <a:cs typeface="Arial"/>
                <a:sym typeface="Arial"/>
              </a:rPr>
            </a:br>
            <a:r>
              <a:rPr lang="en-US" sz="4400" b="0" i="0" u="none">
                <a:solidFill>
                  <a:srgbClr val="FF9900"/>
                </a:solidFill>
                <a:latin typeface="Arial"/>
                <a:ea typeface="Arial"/>
                <a:cs typeface="Arial"/>
                <a:sym typeface="Arial"/>
              </a:rPr>
              <a:t>YOUTH SPORTS</a:t>
            </a:r>
            <a:endParaRPr/>
          </a:p>
        </p:txBody>
      </p:sp>
      <p:sp>
        <p:nvSpPr>
          <p:cNvPr id="241" name="Google Shape;241;p16"/>
          <p:cNvSpPr txBox="1">
            <a:spLocks noGrp="1"/>
          </p:cNvSpPr>
          <p:nvPr>
            <p:ph type="body" idx="1"/>
          </p:nvPr>
        </p:nvSpPr>
        <p:spPr>
          <a:xfrm>
            <a:off x="819150" y="2022100"/>
            <a:ext cx="7505700" cy="3264000"/>
          </a:xfrm>
          <a:prstGeom prst="rect">
            <a:avLst/>
          </a:prstGeom>
          <a:noFill/>
          <a:ln>
            <a:noFill/>
          </a:ln>
        </p:spPr>
        <p:txBody>
          <a:bodyPr spcFirstLastPara="1" wrap="square" lIns="91425" tIns="45700" rIns="91425" bIns="45700" anchor="t" anchorCtr="0">
            <a:noAutofit/>
          </a:bodyPr>
          <a:lstStyle/>
          <a:p>
            <a:pPr marL="342900" lvl="0" indent="-336550" algn="l" rtl="0">
              <a:lnSpc>
                <a:spcPct val="90000"/>
              </a:lnSpc>
              <a:spcBef>
                <a:spcPts val="0"/>
              </a:spcBef>
              <a:spcAft>
                <a:spcPts val="0"/>
              </a:spcAft>
              <a:buClr>
                <a:schemeClr val="accent2"/>
              </a:buClr>
              <a:buSzPts val="2140"/>
              <a:buFont typeface="Noto Sans Symbols"/>
              <a:buChar char="●"/>
            </a:pPr>
            <a:r>
              <a:rPr lang="en-US" sz="2700" b="0" i="0" u="none">
                <a:solidFill>
                  <a:schemeClr val="lt1"/>
                </a:solidFill>
                <a:latin typeface="Times New Roman"/>
                <a:ea typeface="Times New Roman"/>
                <a:cs typeface="Times New Roman"/>
                <a:sym typeface="Times New Roman"/>
              </a:rPr>
              <a:t>Benching Less Skilled Athletes</a:t>
            </a:r>
            <a:endParaRPr sz="1200"/>
          </a:p>
          <a:p>
            <a:pPr marL="342900" lvl="0" indent="-336550" algn="l" rtl="0">
              <a:lnSpc>
                <a:spcPct val="90000"/>
              </a:lnSpc>
              <a:spcBef>
                <a:spcPts val="560"/>
              </a:spcBef>
              <a:spcAft>
                <a:spcPts val="0"/>
              </a:spcAft>
              <a:buClr>
                <a:schemeClr val="accent2"/>
              </a:buClr>
              <a:buSzPts val="2140"/>
              <a:buFont typeface="Noto Sans Symbols"/>
              <a:buChar char="●"/>
            </a:pPr>
            <a:r>
              <a:rPr lang="en-US" sz="2700" b="0" i="0" u="none">
                <a:solidFill>
                  <a:schemeClr val="lt1"/>
                </a:solidFill>
                <a:latin typeface="Times New Roman"/>
                <a:ea typeface="Times New Roman"/>
                <a:cs typeface="Times New Roman"/>
                <a:sym typeface="Times New Roman"/>
              </a:rPr>
              <a:t>Grabbing Players by their facemasks or equipment</a:t>
            </a:r>
            <a:endParaRPr sz="1200"/>
          </a:p>
          <a:p>
            <a:pPr marL="342900" lvl="0" indent="-336550" algn="l" rtl="0">
              <a:lnSpc>
                <a:spcPct val="90000"/>
              </a:lnSpc>
              <a:spcBef>
                <a:spcPts val="560"/>
              </a:spcBef>
              <a:spcAft>
                <a:spcPts val="0"/>
              </a:spcAft>
              <a:buClr>
                <a:schemeClr val="accent2"/>
              </a:buClr>
              <a:buSzPts val="2140"/>
              <a:buFont typeface="Noto Sans Symbols"/>
              <a:buChar char="●"/>
            </a:pPr>
            <a:r>
              <a:rPr lang="en-US" sz="2700" b="0" i="0" u="none">
                <a:solidFill>
                  <a:schemeClr val="lt1"/>
                </a:solidFill>
                <a:latin typeface="Times New Roman"/>
                <a:ea typeface="Times New Roman"/>
                <a:cs typeface="Times New Roman"/>
                <a:sym typeface="Times New Roman"/>
              </a:rPr>
              <a:t>Cursing, yelling, or using “put-downs” that demean a child</a:t>
            </a:r>
            <a:endParaRPr sz="1200"/>
          </a:p>
          <a:p>
            <a:pPr marL="342900" lvl="0" indent="-336550" algn="l" rtl="0">
              <a:lnSpc>
                <a:spcPct val="90000"/>
              </a:lnSpc>
              <a:spcBef>
                <a:spcPts val="560"/>
              </a:spcBef>
              <a:spcAft>
                <a:spcPts val="0"/>
              </a:spcAft>
              <a:buClr>
                <a:schemeClr val="accent2"/>
              </a:buClr>
              <a:buSzPts val="2140"/>
              <a:buFont typeface="Noto Sans Symbols"/>
              <a:buChar char="●"/>
            </a:pPr>
            <a:r>
              <a:rPr lang="en-US" sz="2700" b="0" i="0" u="none">
                <a:solidFill>
                  <a:schemeClr val="lt1"/>
                </a:solidFill>
                <a:latin typeface="Times New Roman"/>
                <a:ea typeface="Times New Roman"/>
                <a:cs typeface="Times New Roman"/>
                <a:sym typeface="Times New Roman"/>
              </a:rPr>
              <a:t>Using excessive physical training techniques to punish/discipline young athletes</a:t>
            </a:r>
            <a:endParaRPr sz="1200"/>
          </a:p>
          <a:p>
            <a:pPr marL="342900" lvl="0" indent="-336550" algn="l" rtl="0">
              <a:lnSpc>
                <a:spcPct val="90000"/>
              </a:lnSpc>
              <a:spcBef>
                <a:spcPts val="560"/>
              </a:spcBef>
              <a:spcAft>
                <a:spcPts val="0"/>
              </a:spcAft>
              <a:buClr>
                <a:schemeClr val="accent2"/>
              </a:buClr>
              <a:buSzPts val="2140"/>
              <a:buFont typeface="Noto Sans Symbols"/>
              <a:buChar char="●"/>
            </a:pPr>
            <a:r>
              <a:rPr lang="en-US" sz="2700" b="0" i="0" u="none">
                <a:solidFill>
                  <a:schemeClr val="lt1"/>
                </a:solidFill>
                <a:latin typeface="Times New Roman"/>
                <a:ea typeface="Times New Roman"/>
                <a:cs typeface="Times New Roman"/>
                <a:sym typeface="Times New Roman"/>
              </a:rPr>
              <a:t>Name calling</a:t>
            </a:r>
            <a:endParaRPr sz="1200"/>
          </a:p>
          <a:p>
            <a:pPr marL="342900" lvl="0" indent="-336550" algn="l" rtl="0">
              <a:lnSpc>
                <a:spcPct val="90000"/>
              </a:lnSpc>
              <a:spcBef>
                <a:spcPts val="560"/>
              </a:spcBef>
              <a:spcAft>
                <a:spcPts val="0"/>
              </a:spcAft>
              <a:buClr>
                <a:schemeClr val="accent2"/>
              </a:buClr>
              <a:buSzPts val="2140"/>
              <a:buFont typeface="Noto Sans Symbols"/>
              <a:buChar char="●"/>
            </a:pPr>
            <a:r>
              <a:rPr lang="en-US" sz="2700" b="0" i="0" u="none">
                <a:solidFill>
                  <a:schemeClr val="lt1"/>
                </a:solidFill>
                <a:latin typeface="Times New Roman"/>
                <a:ea typeface="Times New Roman"/>
                <a:cs typeface="Times New Roman"/>
                <a:sym typeface="Times New Roman"/>
              </a:rPr>
              <a:t>Not allowing water or bathroom breaks</a:t>
            </a:r>
            <a:endParaRPr sz="1200"/>
          </a:p>
          <a:p>
            <a:pPr marL="342900" lvl="0" indent="-336550" algn="l" rtl="0">
              <a:lnSpc>
                <a:spcPct val="90000"/>
              </a:lnSpc>
              <a:spcBef>
                <a:spcPts val="560"/>
              </a:spcBef>
              <a:spcAft>
                <a:spcPts val="0"/>
              </a:spcAft>
              <a:buClr>
                <a:schemeClr val="accent2"/>
              </a:buClr>
              <a:buSzPts val="2140"/>
              <a:buFont typeface="Noto Sans Symbols"/>
              <a:buChar char="●"/>
            </a:pPr>
            <a:r>
              <a:rPr lang="en-US" sz="2700" b="0" i="0" u="none">
                <a:solidFill>
                  <a:schemeClr val="lt1"/>
                </a:solidFill>
                <a:latin typeface="Times New Roman"/>
                <a:ea typeface="Times New Roman"/>
                <a:cs typeface="Times New Roman"/>
                <a:sym typeface="Times New Roman"/>
              </a:rPr>
              <a:t>Throwing Equipment</a:t>
            </a:r>
            <a:endParaRPr sz="1200"/>
          </a:p>
          <a:p>
            <a:pPr marL="342900" lvl="0" indent="-336550" algn="l" rtl="0">
              <a:lnSpc>
                <a:spcPct val="90000"/>
              </a:lnSpc>
              <a:spcBef>
                <a:spcPts val="560"/>
              </a:spcBef>
              <a:spcAft>
                <a:spcPts val="0"/>
              </a:spcAft>
              <a:buClr>
                <a:schemeClr val="accent2"/>
              </a:buClr>
              <a:buSzPts val="2140"/>
              <a:buFont typeface="Noto Sans Symbols"/>
              <a:buChar char="●"/>
            </a:pPr>
            <a:r>
              <a:rPr lang="en-US" sz="2700" b="0" i="0" u="none">
                <a:solidFill>
                  <a:schemeClr val="lt1"/>
                </a:solidFill>
                <a:latin typeface="Times New Roman"/>
                <a:ea typeface="Times New Roman"/>
                <a:cs typeface="Times New Roman"/>
                <a:sym typeface="Times New Roman"/>
              </a:rPr>
              <a:t>Paying attention to the best players only</a:t>
            </a:r>
            <a:endParaRPr sz="1200"/>
          </a:p>
        </p:txBody>
      </p:sp>
    </p:spTree>
  </p:cSld>
  <p:clrMapOvr>
    <a:masterClrMapping/>
  </p:clrMapOvr>
  <p:transition>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txBox="1">
            <a:spLocks noGrp="1"/>
          </p:cNvSpPr>
          <p:nvPr>
            <p:ph type="title"/>
          </p:nvPr>
        </p:nvSpPr>
        <p:spPr>
          <a:xfrm>
            <a:off x="819150" y="1127467"/>
            <a:ext cx="7505700" cy="12729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lt2"/>
              </a:buClr>
              <a:buSzPts val="2000"/>
              <a:buFont typeface="Arial"/>
              <a:buNone/>
            </a:pPr>
            <a:r>
              <a:rPr lang="en-US" sz="2000" b="1" i="0" u="none">
                <a:solidFill>
                  <a:schemeClr val="accent6"/>
                </a:solidFill>
                <a:latin typeface="Arial"/>
                <a:ea typeface="Arial"/>
                <a:cs typeface="Arial"/>
                <a:sym typeface="Arial"/>
              </a:rPr>
              <a:t>AIR FORCE CHILD AND YOUTH PROGRAMS </a:t>
            </a:r>
            <a:br>
              <a:rPr lang="en-US" sz="2000" b="0" i="0" u="none">
                <a:solidFill>
                  <a:schemeClr val="accent6"/>
                </a:solidFill>
                <a:latin typeface="Arial"/>
                <a:ea typeface="Arial"/>
                <a:cs typeface="Arial"/>
                <a:sym typeface="Arial"/>
              </a:rPr>
            </a:br>
            <a:r>
              <a:rPr lang="en-US" sz="2000" b="1" i="0" u="none">
                <a:solidFill>
                  <a:schemeClr val="accent6"/>
                </a:solidFill>
                <a:latin typeface="Arial"/>
                <a:ea typeface="Arial"/>
                <a:cs typeface="Arial"/>
                <a:sym typeface="Arial"/>
              </a:rPr>
              <a:t>POSITIVE GUIDANCE AND APPROPRIATE TOUCH INSTRUCTIONAL GUIDE</a:t>
            </a:r>
            <a:endParaRPr>
              <a:solidFill>
                <a:schemeClr val="accent6"/>
              </a:solidFill>
            </a:endParaRPr>
          </a:p>
        </p:txBody>
      </p:sp>
      <p:sp>
        <p:nvSpPr>
          <p:cNvPr id="248" name="Google Shape;248;p17"/>
          <p:cNvSpPr txBox="1">
            <a:spLocks noGrp="1"/>
          </p:cNvSpPr>
          <p:nvPr>
            <p:ph type="body" idx="1"/>
          </p:nvPr>
        </p:nvSpPr>
        <p:spPr>
          <a:xfrm>
            <a:off x="819150" y="2654300"/>
            <a:ext cx="7505700" cy="3264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240"/>
              <a:buFont typeface="Noto Sans Symbols"/>
              <a:buChar char="●"/>
            </a:pPr>
            <a:r>
              <a:rPr lang="en-US" sz="2800" b="1" i="0" u="none">
                <a:solidFill>
                  <a:schemeClr val="lt1"/>
                </a:solidFill>
                <a:latin typeface="Times New Roman"/>
                <a:ea typeface="Times New Roman"/>
                <a:cs typeface="Times New Roman"/>
                <a:sym typeface="Times New Roman"/>
              </a:rPr>
              <a:t>OVERVIEW:</a:t>
            </a:r>
            <a:endParaRPr sz="2800" b="0" i="0" u="none">
              <a:solidFill>
                <a:schemeClr val="lt1"/>
              </a:solidFill>
              <a:latin typeface="Times New Roman"/>
              <a:ea typeface="Times New Roman"/>
              <a:cs typeface="Times New Roman"/>
              <a:sym typeface="Times New Roman"/>
            </a:endParaRPr>
          </a:p>
          <a:p>
            <a:pPr marL="742950" lvl="1" indent="-285750" algn="l" rtl="0">
              <a:lnSpc>
                <a:spcPct val="10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Children/youth need guidance from adults to keep them safe, encourage development of self-control, self-reliance and respect for the rights of others.  These skills are crucial to their future success as adults.  Guidance of child/youth behavior is ongoing and requires skill and patience.</a:t>
            </a:r>
            <a:endParaRPr/>
          </a:p>
          <a:p>
            <a:pPr marL="342900" lvl="0" indent="-220980" algn="l" rtl="0">
              <a:spcBef>
                <a:spcPts val="480"/>
              </a:spcBef>
              <a:spcAft>
                <a:spcPts val="0"/>
              </a:spcAft>
              <a:buSzPts val="1920"/>
              <a:buNone/>
            </a:pPr>
            <a:endParaRPr sz="2400" b="0" i="0" u="none">
              <a:solidFill>
                <a:schemeClr val="lt1"/>
              </a:solidFill>
              <a:latin typeface="Times New Roman"/>
              <a:ea typeface="Times New Roman"/>
              <a:cs typeface="Times New Roman"/>
              <a:sym typeface="Times New Roman"/>
            </a:endParaRPr>
          </a:p>
        </p:txBody>
      </p:sp>
    </p:spTree>
  </p:cSld>
  <p:clrMapOvr>
    <a:masterClrMapping/>
  </p:clrMapOvr>
  <p:transition>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8"/>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lt2"/>
              </a:buClr>
              <a:buSzPts val="2000"/>
              <a:buFont typeface="Arial"/>
              <a:buNone/>
            </a:pPr>
            <a:r>
              <a:rPr lang="en-US" sz="2000" b="1" i="0" u="none">
                <a:solidFill>
                  <a:schemeClr val="accent6"/>
                </a:solidFill>
                <a:latin typeface="Arial"/>
                <a:ea typeface="Arial"/>
                <a:cs typeface="Arial"/>
                <a:sym typeface="Arial"/>
              </a:rPr>
              <a:t>AIR FORCE CHILD AND YOUTH PROGRAMS </a:t>
            </a:r>
            <a:br>
              <a:rPr lang="en-US" sz="2000" b="0" i="0" u="none">
                <a:solidFill>
                  <a:schemeClr val="accent6"/>
                </a:solidFill>
                <a:latin typeface="Arial"/>
                <a:ea typeface="Arial"/>
                <a:cs typeface="Arial"/>
                <a:sym typeface="Arial"/>
              </a:rPr>
            </a:br>
            <a:r>
              <a:rPr lang="en-US" sz="2000" b="1" i="0" u="none">
                <a:solidFill>
                  <a:schemeClr val="accent6"/>
                </a:solidFill>
                <a:latin typeface="Arial"/>
                <a:ea typeface="Arial"/>
                <a:cs typeface="Arial"/>
                <a:sym typeface="Arial"/>
              </a:rPr>
              <a:t>POSITIVE GUIDANCE AND APPROPRIATE TOUCH INSTRUCTIONAL GUIDE</a:t>
            </a:r>
            <a:br>
              <a:rPr lang="en-US" sz="2000" b="1" i="0" u="none">
                <a:solidFill>
                  <a:schemeClr val="accent6"/>
                </a:solidFill>
                <a:latin typeface="Arial"/>
                <a:ea typeface="Arial"/>
                <a:cs typeface="Arial"/>
                <a:sym typeface="Arial"/>
              </a:rPr>
            </a:br>
            <a:r>
              <a:rPr lang="en-US" sz="2000" b="1" i="0" u="none">
                <a:solidFill>
                  <a:schemeClr val="accent6"/>
                </a:solidFill>
                <a:latin typeface="Arial"/>
                <a:ea typeface="Arial"/>
                <a:cs typeface="Arial"/>
                <a:sym typeface="Arial"/>
              </a:rPr>
              <a:t>(Continued)</a:t>
            </a:r>
            <a:endParaRPr>
              <a:solidFill>
                <a:schemeClr val="accent6"/>
              </a:solidFill>
            </a:endParaRPr>
          </a:p>
        </p:txBody>
      </p:sp>
      <p:sp>
        <p:nvSpPr>
          <p:cNvPr id="255" name="Google Shape;255;p18"/>
          <p:cNvSpPr txBox="1">
            <a:spLocks noGrp="1"/>
          </p:cNvSpPr>
          <p:nvPr>
            <p:ph type="body" idx="1"/>
          </p:nvPr>
        </p:nvSpPr>
        <p:spPr>
          <a:xfrm>
            <a:off x="685800" y="1981200"/>
            <a:ext cx="7772400"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1760"/>
              <a:buFont typeface="Noto Sans Symbols"/>
              <a:buChar char="●"/>
            </a:pPr>
            <a:r>
              <a:rPr lang="en-US" sz="2200" b="0" i="0" u="none">
                <a:solidFill>
                  <a:schemeClr val="lt1"/>
                </a:solidFill>
                <a:latin typeface="Times New Roman"/>
                <a:ea typeface="Times New Roman"/>
                <a:cs typeface="Times New Roman"/>
                <a:sym typeface="Times New Roman"/>
              </a:rPr>
              <a:t>Touch is as necessary as food or water for children/youth to thrive and grow physically, cognitively, socially, and emotionally. </a:t>
            </a:r>
            <a:endParaRPr/>
          </a:p>
          <a:p>
            <a:pPr marL="342900" lvl="0" indent="-342900" algn="l" rtl="0">
              <a:lnSpc>
                <a:spcPct val="100000"/>
              </a:lnSpc>
              <a:spcBef>
                <a:spcPts val="440"/>
              </a:spcBef>
              <a:spcAft>
                <a:spcPts val="0"/>
              </a:spcAft>
              <a:buClr>
                <a:schemeClr val="accent2"/>
              </a:buClr>
              <a:buSzPts val="1760"/>
              <a:buFont typeface="Noto Sans Symbols"/>
              <a:buChar char="●"/>
            </a:pPr>
            <a:r>
              <a:rPr lang="en-US" sz="2200" b="0" i="0" u="none">
                <a:solidFill>
                  <a:schemeClr val="lt1"/>
                </a:solidFill>
                <a:latin typeface="Times New Roman"/>
                <a:ea typeface="Times New Roman"/>
                <a:cs typeface="Times New Roman"/>
                <a:sym typeface="Times New Roman"/>
              </a:rPr>
              <a:t> Appropriate touch respects the personal privacy and space of children/youth; is nurturing (hugs, giving high-fives, etc.); keeps children/youth safe (separating physically conflicting children/youth, examining cuts/bruises/unusual marks, administering first aid to injuries); and assists with hygiene (face and hand washing, diaper changing, etc.).  </a:t>
            </a:r>
            <a:endParaRPr/>
          </a:p>
          <a:p>
            <a:pPr marL="342900" lvl="0" indent="-342900" algn="l" rtl="0">
              <a:lnSpc>
                <a:spcPct val="100000"/>
              </a:lnSpc>
              <a:spcBef>
                <a:spcPts val="440"/>
              </a:spcBef>
              <a:spcAft>
                <a:spcPts val="0"/>
              </a:spcAft>
              <a:buClr>
                <a:schemeClr val="accent2"/>
              </a:buClr>
              <a:buSzPts val="1760"/>
              <a:buFont typeface="Noto Sans Symbols"/>
              <a:buChar char="●"/>
            </a:pPr>
            <a:r>
              <a:rPr lang="en-US" sz="2200" b="0" i="0" u="none">
                <a:solidFill>
                  <a:schemeClr val="lt1"/>
                </a:solidFill>
                <a:latin typeface="Times New Roman"/>
                <a:ea typeface="Times New Roman"/>
                <a:cs typeface="Times New Roman"/>
                <a:sym typeface="Times New Roman"/>
              </a:rPr>
              <a:t>Remember, the age and individual needs and preferences of the child/youth should always be considered when determining if a touch is appropriate. </a:t>
            </a:r>
            <a:endParaRPr/>
          </a:p>
          <a:p>
            <a:pPr marL="342900" lvl="0" indent="-231140" algn="l" rtl="0">
              <a:spcBef>
                <a:spcPts val="440"/>
              </a:spcBef>
              <a:spcAft>
                <a:spcPts val="0"/>
              </a:spcAft>
              <a:buSzPts val="1760"/>
              <a:buNone/>
            </a:pPr>
            <a:endParaRPr sz="2200" b="0" i="0" u="none">
              <a:solidFill>
                <a:schemeClr val="lt1"/>
              </a:solidFill>
              <a:latin typeface="Times New Roman"/>
              <a:ea typeface="Times New Roman"/>
              <a:cs typeface="Times New Roman"/>
              <a:sym typeface="Times New Roman"/>
            </a:endParaRPr>
          </a:p>
        </p:txBody>
      </p:sp>
    </p:spTree>
  </p:cSld>
  <p:clrMapOvr>
    <a:masterClrMapping/>
  </p:clrMapOvr>
  <p:transition>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9"/>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lt2"/>
              </a:buClr>
              <a:buSzPts val="2000"/>
              <a:buFont typeface="Arial"/>
              <a:buNone/>
            </a:pPr>
            <a:r>
              <a:rPr lang="en-US" sz="2000" b="1" i="0" u="none">
                <a:solidFill>
                  <a:schemeClr val="accent6"/>
                </a:solidFill>
                <a:latin typeface="Arial"/>
                <a:ea typeface="Arial"/>
                <a:cs typeface="Arial"/>
                <a:sym typeface="Arial"/>
              </a:rPr>
              <a:t>AIR FORCE CHILD AND YOUTH PROGRAMS </a:t>
            </a:r>
            <a:br>
              <a:rPr lang="en-US" sz="2000" b="0" i="0" u="none">
                <a:solidFill>
                  <a:schemeClr val="accent6"/>
                </a:solidFill>
                <a:latin typeface="Arial"/>
                <a:ea typeface="Arial"/>
                <a:cs typeface="Arial"/>
                <a:sym typeface="Arial"/>
              </a:rPr>
            </a:br>
            <a:r>
              <a:rPr lang="en-US" sz="2000" b="1" i="0" u="none">
                <a:solidFill>
                  <a:schemeClr val="accent6"/>
                </a:solidFill>
                <a:latin typeface="Arial"/>
                <a:ea typeface="Arial"/>
                <a:cs typeface="Arial"/>
                <a:sym typeface="Arial"/>
              </a:rPr>
              <a:t>POSITIVE GUIDANCE AND APPROPRIATE TOUCH INSTRUCTIONAL GUIDE</a:t>
            </a:r>
            <a:br>
              <a:rPr lang="en-US" sz="2000" b="1" i="0" u="none">
                <a:solidFill>
                  <a:schemeClr val="accent6"/>
                </a:solidFill>
                <a:latin typeface="Arial"/>
                <a:ea typeface="Arial"/>
                <a:cs typeface="Arial"/>
                <a:sym typeface="Arial"/>
              </a:rPr>
            </a:br>
            <a:r>
              <a:rPr lang="en-US" sz="2000" b="1" i="0" u="none">
                <a:solidFill>
                  <a:schemeClr val="accent6"/>
                </a:solidFill>
                <a:latin typeface="Arial"/>
                <a:ea typeface="Arial"/>
                <a:cs typeface="Arial"/>
                <a:sym typeface="Arial"/>
              </a:rPr>
              <a:t>(Continued)</a:t>
            </a:r>
            <a:endParaRPr>
              <a:solidFill>
                <a:schemeClr val="accent6"/>
              </a:solidFill>
            </a:endParaRPr>
          </a:p>
        </p:txBody>
      </p:sp>
      <p:sp>
        <p:nvSpPr>
          <p:cNvPr id="262" name="Google Shape;262;p19"/>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1920"/>
              <a:buFont typeface="Noto Sans Symbols"/>
              <a:buChar char="●"/>
            </a:pPr>
            <a:r>
              <a:rPr lang="en-US" sz="2400" b="0" i="0" u="none">
                <a:solidFill>
                  <a:schemeClr val="lt1"/>
                </a:solidFill>
                <a:latin typeface="Times New Roman"/>
                <a:ea typeface="Times New Roman"/>
                <a:cs typeface="Times New Roman"/>
                <a:sym typeface="Times New Roman"/>
              </a:rPr>
              <a:t>Incidents of inappropriate guidance/touch are reported, using the </a:t>
            </a:r>
            <a:r>
              <a:rPr lang="en-US" sz="2400" b="0" i="1" u="none">
                <a:solidFill>
                  <a:schemeClr val="lt1"/>
                </a:solidFill>
                <a:latin typeface="Times New Roman"/>
                <a:ea typeface="Times New Roman"/>
                <a:cs typeface="Times New Roman"/>
                <a:sym typeface="Times New Roman"/>
              </a:rPr>
              <a:t>AF CYP Reportable Incidents Report Form,</a:t>
            </a:r>
            <a:r>
              <a:rPr lang="en-US" sz="2400" b="0" i="0" u="none">
                <a:solidFill>
                  <a:schemeClr val="lt1"/>
                </a:solidFill>
                <a:latin typeface="Times New Roman"/>
                <a:ea typeface="Times New Roman"/>
                <a:cs typeface="Times New Roman"/>
                <a:sym typeface="Times New Roman"/>
              </a:rPr>
              <a:t> to the Flight Chief, Family Advocacy,  Squadron Commander, Major Command Specialist/Installation Support Division, Air Force Personnel Center Directorate of Services Child and Youth Programs, and Headquarters United States Air Force Child and Youth Programs within 24 hours of occurrence. </a:t>
            </a:r>
            <a:endParaRPr/>
          </a:p>
        </p:txBody>
      </p:sp>
    </p:spTree>
  </p:cSld>
  <p:clrMapOvr>
    <a:masterClrMapping/>
  </p:clrMapOvr>
  <p:transition>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0"/>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lt2"/>
              </a:buClr>
              <a:buSzPts val="2000"/>
              <a:buFont typeface="Arial"/>
              <a:buNone/>
            </a:pPr>
            <a:r>
              <a:rPr lang="en-US" sz="2000" b="1" i="0" u="none">
                <a:solidFill>
                  <a:schemeClr val="accent6"/>
                </a:solidFill>
                <a:latin typeface="Arial"/>
                <a:ea typeface="Arial"/>
                <a:cs typeface="Arial"/>
                <a:sym typeface="Arial"/>
              </a:rPr>
              <a:t>AIR FORCE CHILD AND YOUTH PROGRAMS </a:t>
            </a:r>
            <a:br>
              <a:rPr lang="en-US" sz="2000" b="0" i="0" u="none">
                <a:solidFill>
                  <a:schemeClr val="accent6"/>
                </a:solidFill>
                <a:latin typeface="Arial"/>
                <a:ea typeface="Arial"/>
                <a:cs typeface="Arial"/>
                <a:sym typeface="Arial"/>
              </a:rPr>
            </a:br>
            <a:r>
              <a:rPr lang="en-US" sz="2000" b="1" i="0" u="none">
                <a:solidFill>
                  <a:schemeClr val="accent6"/>
                </a:solidFill>
                <a:latin typeface="Arial"/>
                <a:ea typeface="Arial"/>
                <a:cs typeface="Arial"/>
                <a:sym typeface="Arial"/>
              </a:rPr>
              <a:t>POSITIVE GUIDANCE AND APPROPRIATE TOUCH INSTRUCTIONAL GUIDE</a:t>
            </a:r>
            <a:br>
              <a:rPr lang="en-US" sz="2000" b="1" i="0" u="none">
                <a:solidFill>
                  <a:schemeClr val="accent6"/>
                </a:solidFill>
                <a:latin typeface="Arial"/>
                <a:ea typeface="Arial"/>
                <a:cs typeface="Arial"/>
                <a:sym typeface="Arial"/>
              </a:rPr>
            </a:br>
            <a:r>
              <a:rPr lang="en-US" sz="2000" b="1" i="0" u="none">
                <a:solidFill>
                  <a:schemeClr val="accent6"/>
                </a:solidFill>
                <a:latin typeface="Arial"/>
                <a:ea typeface="Arial"/>
                <a:cs typeface="Arial"/>
                <a:sym typeface="Arial"/>
              </a:rPr>
              <a:t>(Continued)</a:t>
            </a:r>
            <a:endParaRPr>
              <a:solidFill>
                <a:schemeClr val="accent6"/>
              </a:solidFill>
            </a:endParaRPr>
          </a:p>
        </p:txBody>
      </p:sp>
      <p:sp>
        <p:nvSpPr>
          <p:cNvPr id="269" name="Google Shape;269;p20"/>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lvl="0" indent="0" algn="ctr" rtl="0">
              <a:lnSpc>
                <a:spcPct val="100000"/>
              </a:lnSpc>
              <a:spcBef>
                <a:spcPts val="0"/>
              </a:spcBef>
              <a:spcAft>
                <a:spcPts val="0"/>
              </a:spcAft>
              <a:buNone/>
            </a:pPr>
            <a:r>
              <a:rPr lang="en-US" sz="2400" b="1" i="0" u="none">
                <a:solidFill>
                  <a:schemeClr val="accent6"/>
                </a:solidFill>
                <a:latin typeface="Times New Roman"/>
                <a:ea typeface="Times New Roman"/>
                <a:cs typeface="Times New Roman"/>
                <a:sym typeface="Times New Roman"/>
              </a:rPr>
              <a:t>APPROPRIATE GUIDANCE TECHNIQUES:</a:t>
            </a:r>
            <a:r>
              <a:rPr lang="en-US" sz="2400" b="0" i="0" u="none">
                <a:solidFill>
                  <a:srgbClr val="FFFF00"/>
                </a:solidFill>
                <a:latin typeface="Times New Roman"/>
                <a:ea typeface="Times New Roman"/>
                <a:cs typeface="Times New Roman"/>
                <a:sym typeface="Times New Roman"/>
              </a:rPr>
              <a:t> </a:t>
            </a:r>
            <a:endParaRPr/>
          </a:p>
          <a:p>
            <a:pPr marL="342900" lvl="0" indent="-241300" algn="l" rtl="0">
              <a:lnSpc>
                <a:spcPct val="100000"/>
              </a:lnSpc>
              <a:spcBef>
                <a:spcPts val="400"/>
              </a:spcBef>
              <a:spcAft>
                <a:spcPts val="0"/>
              </a:spcAft>
              <a:buClr>
                <a:schemeClr val="accent2"/>
              </a:buClr>
              <a:buSzPts val="1600"/>
              <a:buFont typeface="Noto Sans Symbols"/>
              <a:buNone/>
            </a:pPr>
            <a:endParaRPr sz="2000" b="0" i="0" u="none">
              <a:solidFill>
                <a:schemeClr val="lt1"/>
              </a:solidFill>
              <a:latin typeface="Times New Roman"/>
              <a:ea typeface="Times New Roman"/>
              <a:cs typeface="Times New Roman"/>
              <a:sym typeface="Times New Roman"/>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1" i="0" u="none">
                <a:solidFill>
                  <a:schemeClr val="lt1"/>
                </a:solidFill>
                <a:latin typeface="Times New Roman"/>
                <a:ea typeface="Times New Roman"/>
                <a:cs typeface="Times New Roman"/>
                <a:sym typeface="Times New Roman"/>
              </a:rPr>
              <a:t>- Consider Possible Reasons for Behaviors</a:t>
            </a:r>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1" i="0" u="none">
                <a:solidFill>
                  <a:schemeClr val="lt1"/>
                </a:solidFill>
                <a:latin typeface="Times New Roman"/>
                <a:ea typeface="Times New Roman"/>
                <a:cs typeface="Times New Roman"/>
                <a:sym typeface="Times New Roman"/>
              </a:rPr>
              <a:t>- Listening</a:t>
            </a:r>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1" i="0" u="none">
                <a:solidFill>
                  <a:schemeClr val="lt1"/>
                </a:solidFill>
                <a:latin typeface="Times New Roman"/>
                <a:ea typeface="Times New Roman"/>
                <a:cs typeface="Times New Roman"/>
                <a:sym typeface="Times New Roman"/>
              </a:rPr>
              <a:t>- Understanding Development</a:t>
            </a:r>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1" i="0" u="none">
                <a:solidFill>
                  <a:schemeClr val="lt1"/>
                </a:solidFill>
                <a:latin typeface="Times New Roman"/>
                <a:ea typeface="Times New Roman"/>
                <a:cs typeface="Times New Roman"/>
                <a:sym typeface="Times New Roman"/>
              </a:rPr>
              <a:t>- Providing Opportunities for Choices</a:t>
            </a:r>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1" i="0" u="none">
                <a:solidFill>
                  <a:schemeClr val="lt1"/>
                </a:solidFill>
                <a:latin typeface="Times New Roman"/>
                <a:ea typeface="Times New Roman"/>
                <a:cs typeface="Times New Roman"/>
                <a:sym typeface="Times New Roman"/>
              </a:rPr>
              <a:t>- Establishing Limits and Rules</a:t>
            </a:r>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1" i="0" u="none">
                <a:solidFill>
                  <a:schemeClr val="lt1"/>
                </a:solidFill>
                <a:latin typeface="Times New Roman"/>
                <a:ea typeface="Times New Roman"/>
                <a:cs typeface="Times New Roman"/>
                <a:sym typeface="Times New Roman"/>
              </a:rPr>
              <a:t>- Anticipating and Preventing Challenging Behaviors</a:t>
            </a:r>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1" i="0" u="none">
                <a:solidFill>
                  <a:schemeClr val="lt1"/>
                </a:solidFill>
                <a:latin typeface="Times New Roman"/>
                <a:ea typeface="Times New Roman"/>
                <a:cs typeface="Times New Roman"/>
                <a:sym typeface="Times New Roman"/>
              </a:rPr>
              <a:t>- Indirect Guidance</a:t>
            </a:r>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1" i="0" u="none">
                <a:solidFill>
                  <a:schemeClr val="lt1"/>
                </a:solidFill>
                <a:latin typeface="Times New Roman"/>
                <a:ea typeface="Times New Roman"/>
                <a:cs typeface="Times New Roman"/>
                <a:sym typeface="Times New Roman"/>
              </a:rPr>
              <a:t>- Reinforcement</a:t>
            </a:r>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1" i="0" u="none">
                <a:solidFill>
                  <a:schemeClr val="lt1"/>
                </a:solidFill>
                <a:latin typeface="Times New Roman"/>
                <a:ea typeface="Times New Roman"/>
                <a:cs typeface="Times New Roman"/>
                <a:sym typeface="Times New Roman"/>
              </a:rPr>
              <a:t>- Redirection</a:t>
            </a:r>
            <a:endParaRPr/>
          </a:p>
        </p:txBody>
      </p:sp>
    </p:spTree>
  </p:cSld>
  <p:clrMapOvr>
    <a:masterClrMapping/>
  </p:clrMapOvr>
  <p:transition>
    <p:spli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1"/>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lt2"/>
              </a:buClr>
              <a:buSzPts val="2000"/>
              <a:buFont typeface="Arial"/>
              <a:buNone/>
            </a:pPr>
            <a:r>
              <a:rPr lang="en-US" sz="2000" b="1" i="0" u="none">
                <a:solidFill>
                  <a:schemeClr val="accent6"/>
                </a:solidFill>
                <a:latin typeface="Arial"/>
                <a:ea typeface="Arial"/>
                <a:cs typeface="Arial"/>
                <a:sym typeface="Arial"/>
              </a:rPr>
              <a:t>AIR FORCE CHILD AND YOUTH PROGRAMS </a:t>
            </a:r>
            <a:br>
              <a:rPr lang="en-US" sz="2000" b="0" i="0" u="none">
                <a:solidFill>
                  <a:schemeClr val="accent6"/>
                </a:solidFill>
                <a:latin typeface="Arial"/>
                <a:ea typeface="Arial"/>
                <a:cs typeface="Arial"/>
                <a:sym typeface="Arial"/>
              </a:rPr>
            </a:br>
            <a:r>
              <a:rPr lang="en-US" sz="2000" b="1" i="0" u="none">
                <a:solidFill>
                  <a:schemeClr val="accent6"/>
                </a:solidFill>
                <a:latin typeface="Arial"/>
                <a:ea typeface="Arial"/>
                <a:cs typeface="Arial"/>
                <a:sym typeface="Arial"/>
              </a:rPr>
              <a:t>POSITIVE GUIDANCE AND APPROPRIATE TOUCH INSTRUCTIONAL GUIDE</a:t>
            </a:r>
            <a:br>
              <a:rPr lang="en-US" sz="2000" b="1" i="0" u="none">
                <a:solidFill>
                  <a:schemeClr val="accent6"/>
                </a:solidFill>
                <a:latin typeface="Arial"/>
                <a:ea typeface="Arial"/>
                <a:cs typeface="Arial"/>
                <a:sym typeface="Arial"/>
              </a:rPr>
            </a:br>
            <a:r>
              <a:rPr lang="en-US" sz="2000" b="1" i="0" u="none">
                <a:solidFill>
                  <a:schemeClr val="accent6"/>
                </a:solidFill>
                <a:latin typeface="Arial"/>
                <a:ea typeface="Arial"/>
                <a:cs typeface="Arial"/>
                <a:sym typeface="Arial"/>
              </a:rPr>
              <a:t>(Continued)</a:t>
            </a:r>
            <a:endParaRPr>
              <a:solidFill>
                <a:schemeClr val="accent6"/>
              </a:solidFill>
            </a:endParaRPr>
          </a:p>
        </p:txBody>
      </p:sp>
      <p:sp>
        <p:nvSpPr>
          <p:cNvPr id="276" name="Google Shape;276;p2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lvl="0" indent="-342900" algn="ctr" rtl="0">
              <a:lnSpc>
                <a:spcPct val="100000"/>
              </a:lnSpc>
              <a:spcBef>
                <a:spcPts val="0"/>
              </a:spcBef>
              <a:spcAft>
                <a:spcPts val="0"/>
              </a:spcAft>
              <a:buClr>
                <a:schemeClr val="accent2"/>
              </a:buClr>
              <a:buSzPts val="1920"/>
              <a:buFont typeface="Noto Sans Symbols"/>
              <a:buChar char="●"/>
            </a:pPr>
            <a:r>
              <a:rPr lang="en-US" sz="2400" b="1" i="0" u="none">
                <a:solidFill>
                  <a:schemeClr val="accent6"/>
                </a:solidFill>
                <a:latin typeface="Times New Roman"/>
                <a:ea typeface="Times New Roman"/>
                <a:cs typeface="Times New Roman"/>
                <a:sym typeface="Times New Roman"/>
              </a:rPr>
              <a:t>APPROPRIATE GUIDANCE TECHNIQUES:</a:t>
            </a:r>
            <a:r>
              <a:rPr lang="en-US" sz="2400" b="0" i="0" u="none">
                <a:solidFill>
                  <a:srgbClr val="FFFF00"/>
                </a:solidFill>
                <a:latin typeface="Times New Roman"/>
                <a:ea typeface="Times New Roman"/>
                <a:cs typeface="Times New Roman"/>
                <a:sym typeface="Times New Roman"/>
              </a:rPr>
              <a:t> </a:t>
            </a:r>
            <a:endParaRPr/>
          </a:p>
          <a:p>
            <a:pPr marL="342900" lvl="0" indent="-241300" algn="l" rtl="0">
              <a:lnSpc>
                <a:spcPct val="100000"/>
              </a:lnSpc>
              <a:spcBef>
                <a:spcPts val="400"/>
              </a:spcBef>
              <a:spcAft>
                <a:spcPts val="0"/>
              </a:spcAft>
              <a:buClr>
                <a:schemeClr val="accent2"/>
              </a:buClr>
              <a:buSzPts val="1600"/>
              <a:buFont typeface="Noto Sans Symbols"/>
              <a:buNone/>
            </a:pPr>
            <a:endParaRPr sz="2000" b="0" i="0" u="none">
              <a:solidFill>
                <a:schemeClr val="lt1"/>
              </a:solidFill>
              <a:latin typeface="Times New Roman"/>
              <a:ea typeface="Times New Roman"/>
              <a:cs typeface="Times New Roman"/>
              <a:sym typeface="Times New Roman"/>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1" i="0" u="none">
                <a:solidFill>
                  <a:schemeClr val="lt1"/>
                </a:solidFill>
                <a:latin typeface="Times New Roman"/>
                <a:ea typeface="Times New Roman"/>
                <a:cs typeface="Times New Roman"/>
                <a:sym typeface="Times New Roman"/>
              </a:rPr>
              <a:t>- Intentional Environments</a:t>
            </a:r>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1" i="0" u="none">
                <a:solidFill>
                  <a:schemeClr val="lt1"/>
                </a:solidFill>
                <a:latin typeface="Times New Roman"/>
                <a:ea typeface="Times New Roman"/>
                <a:cs typeface="Times New Roman"/>
                <a:sym typeface="Times New Roman"/>
              </a:rPr>
              <a:t>- Logical and Natural Consequences</a:t>
            </a:r>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1" i="0" u="none">
                <a:solidFill>
                  <a:schemeClr val="lt1"/>
                </a:solidFill>
                <a:latin typeface="Times New Roman"/>
                <a:ea typeface="Times New Roman"/>
                <a:cs typeface="Times New Roman"/>
                <a:sym typeface="Times New Roman"/>
              </a:rPr>
              <a:t>- Conflict Resolution</a:t>
            </a:r>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1" i="0" u="none">
                <a:solidFill>
                  <a:schemeClr val="lt1"/>
                </a:solidFill>
                <a:latin typeface="Times New Roman"/>
                <a:ea typeface="Times New Roman"/>
                <a:cs typeface="Times New Roman"/>
                <a:sym typeface="Times New Roman"/>
              </a:rPr>
              <a:t>- Providing Language to Identify Expressions of Emotions</a:t>
            </a:r>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1" i="0" u="none">
                <a:solidFill>
                  <a:schemeClr val="lt1"/>
                </a:solidFill>
                <a:latin typeface="Times New Roman"/>
                <a:ea typeface="Times New Roman"/>
                <a:cs typeface="Times New Roman"/>
                <a:sym typeface="Times New Roman"/>
              </a:rPr>
              <a:t>- Modeling Prosocial Behaviors</a:t>
            </a:r>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1" i="0" u="none">
                <a:solidFill>
                  <a:schemeClr val="lt1"/>
                </a:solidFill>
                <a:latin typeface="Times New Roman"/>
                <a:ea typeface="Times New Roman"/>
                <a:cs typeface="Times New Roman"/>
                <a:sym typeface="Times New Roman"/>
              </a:rPr>
              <a:t>- Be in Control without Being Overly Controlling</a:t>
            </a:r>
            <a:endParaRPr/>
          </a:p>
          <a:p>
            <a:pPr marL="342900" lvl="0" indent="0" algn="l" rtl="0">
              <a:lnSpc>
                <a:spcPct val="100000"/>
              </a:lnSpc>
              <a:spcBef>
                <a:spcPts val="400"/>
              </a:spcBef>
              <a:spcAft>
                <a:spcPts val="0"/>
              </a:spcAft>
              <a:buNone/>
            </a:pPr>
            <a:endParaRPr/>
          </a:p>
        </p:txBody>
      </p:sp>
    </p:spTree>
  </p:cSld>
  <p:clrMapOvr>
    <a:masterClrMapping/>
  </p:clrMapOvr>
  <p:transition>
    <p:spli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2"/>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lt2"/>
              </a:buClr>
              <a:buSzPts val="2000"/>
              <a:buFont typeface="Arial"/>
              <a:buNone/>
            </a:pPr>
            <a:r>
              <a:rPr lang="en-US" sz="2000" b="1" i="0" u="none">
                <a:solidFill>
                  <a:schemeClr val="accent6"/>
                </a:solidFill>
                <a:latin typeface="Arial"/>
                <a:ea typeface="Arial"/>
                <a:cs typeface="Arial"/>
                <a:sym typeface="Arial"/>
              </a:rPr>
              <a:t>AIR FORCE CHILD AND YOUTH PROGRAMS </a:t>
            </a:r>
            <a:br>
              <a:rPr lang="en-US" sz="2000" b="0" i="0" u="none">
                <a:solidFill>
                  <a:schemeClr val="accent6"/>
                </a:solidFill>
                <a:latin typeface="Arial"/>
                <a:ea typeface="Arial"/>
                <a:cs typeface="Arial"/>
                <a:sym typeface="Arial"/>
              </a:rPr>
            </a:br>
            <a:r>
              <a:rPr lang="en-US" sz="2000" b="1" i="0" u="none">
                <a:solidFill>
                  <a:schemeClr val="accent6"/>
                </a:solidFill>
                <a:latin typeface="Arial"/>
                <a:ea typeface="Arial"/>
                <a:cs typeface="Arial"/>
                <a:sym typeface="Arial"/>
              </a:rPr>
              <a:t>POSITIVE GUIDANCE AND APPROPRIATE TOUCH INSTRUCTIONAL GUIDE</a:t>
            </a:r>
            <a:br>
              <a:rPr lang="en-US" sz="2000" b="1" i="0" u="none">
                <a:solidFill>
                  <a:schemeClr val="accent6"/>
                </a:solidFill>
                <a:latin typeface="Arial"/>
                <a:ea typeface="Arial"/>
                <a:cs typeface="Arial"/>
                <a:sym typeface="Arial"/>
              </a:rPr>
            </a:br>
            <a:r>
              <a:rPr lang="en-US" sz="2000" b="1" i="0" u="none">
                <a:solidFill>
                  <a:schemeClr val="accent6"/>
                </a:solidFill>
                <a:latin typeface="Arial"/>
                <a:ea typeface="Arial"/>
                <a:cs typeface="Arial"/>
                <a:sym typeface="Arial"/>
              </a:rPr>
              <a:t>(Continued)</a:t>
            </a:r>
            <a:endParaRPr>
              <a:solidFill>
                <a:schemeClr val="accent6"/>
              </a:solidFill>
            </a:endParaRPr>
          </a:p>
        </p:txBody>
      </p:sp>
      <p:sp>
        <p:nvSpPr>
          <p:cNvPr id="283" name="Google Shape;283;p22"/>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lvl="0" indent="0" algn="ctr" rtl="0">
              <a:lnSpc>
                <a:spcPct val="100000"/>
              </a:lnSpc>
              <a:spcBef>
                <a:spcPts val="0"/>
              </a:spcBef>
              <a:spcAft>
                <a:spcPts val="0"/>
              </a:spcAft>
              <a:buNone/>
            </a:pPr>
            <a:r>
              <a:rPr lang="en-US" sz="2400" b="1" i="0" u="none">
                <a:solidFill>
                  <a:schemeClr val="lt1"/>
                </a:solidFill>
                <a:latin typeface="Times New Roman"/>
                <a:ea typeface="Times New Roman"/>
                <a:cs typeface="Times New Roman"/>
                <a:sym typeface="Times New Roman"/>
              </a:rPr>
              <a:t>INAPPROPRIATE GUIDANCE TECHNIQUES:</a:t>
            </a:r>
            <a:endParaRPr/>
          </a:p>
          <a:p>
            <a:pPr marL="342900" lvl="0" indent="-342900" algn="ctr" rtl="0">
              <a:lnSpc>
                <a:spcPct val="100000"/>
              </a:lnSpc>
              <a:spcBef>
                <a:spcPts val="400"/>
              </a:spcBef>
              <a:spcAft>
                <a:spcPts val="0"/>
              </a:spcAft>
              <a:buSzPts val="1600"/>
              <a:buNone/>
            </a:pPr>
            <a:r>
              <a:rPr lang="en-US" sz="2000" b="0" i="0" u="none">
                <a:solidFill>
                  <a:schemeClr val="lt1"/>
                </a:solidFill>
                <a:latin typeface="Times New Roman"/>
                <a:ea typeface="Times New Roman"/>
                <a:cs typeface="Times New Roman"/>
                <a:sym typeface="Times New Roman"/>
              </a:rPr>
              <a:t> </a:t>
            </a:r>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0" i="0" u="none">
                <a:solidFill>
                  <a:schemeClr val="lt1"/>
                </a:solidFill>
                <a:latin typeface="Times New Roman"/>
                <a:ea typeface="Times New Roman"/>
                <a:cs typeface="Times New Roman"/>
                <a:sym typeface="Times New Roman"/>
              </a:rPr>
              <a:t>CYP personnel never use threats or derogatory remarks about children/youth or their families.</a:t>
            </a:r>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0" i="0" u="none">
                <a:solidFill>
                  <a:schemeClr val="lt1"/>
                </a:solidFill>
                <a:latin typeface="Times New Roman"/>
                <a:ea typeface="Times New Roman"/>
                <a:cs typeface="Times New Roman"/>
                <a:sym typeface="Times New Roman"/>
              </a:rPr>
              <a:t>At all times, children/youth should be free from criticism, repression and punishment.  Therefore, the following techniques are unacceptable for use by any adult (including parents) in CYP.  </a:t>
            </a:r>
            <a:endParaRPr sz="2000" b="0" i="0" u="none">
              <a:solidFill>
                <a:schemeClr val="lt1"/>
              </a:solidFill>
              <a:latin typeface="Times New Roman"/>
              <a:ea typeface="Times New Roman"/>
              <a:cs typeface="Times New Roman"/>
              <a:sym typeface="Times New Roman"/>
            </a:endParaRPr>
          </a:p>
          <a:p>
            <a:pPr marL="742950" lvl="1" indent="-285750" algn="l" rtl="0">
              <a:lnSpc>
                <a:spcPct val="100000"/>
              </a:lnSpc>
              <a:spcBef>
                <a:spcPts val="320"/>
              </a:spcBef>
              <a:spcAft>
                <a:spcPts val="0"/>
              </a:spcAft>
              <a:buClr>
                <a:schemeClr val="lt1"/>
              </a:buClr>
              <a:buSzPts val="1440"/>
              <a:buFont typeface="Times New Roman"/>
              <a:buChar char="–"/>
            </a:pPr>
            <a:r>
              <a:rPr lang="en-US" sz="1600" b="0" i="0" u="none">
                <a:solidFill>
                  <a:schemeClr val="lt1"/>
                </a:solidFill>
                <a:latin typeface="Times New Roman"/>
                <a:ea typeface="Times New Roman"/>
                <a:cs typeface="Times New Roman"/>
                <a:sym typeface="Times New Roman"/>
              </a:rPr>
              <a:t>NOTE:  This list is not all-inclusive.  Remember, any act that risks harming a child/youth physically or psychologically are not permitted in CYP.   </a:t>
            </a:r>
            <a:endParaRPr/>
          </a:p>
        </p:txBody>
      </p:sp>
    </p:spTree>
  </p:cSld>
  <p:clrMapOvr>
    <a:masterClrMapping/>
  </p:clrMapOvr>
  <p:transition>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3"/>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lt2"/>
              </a:buClr>
              <a:buSzPts val="2000"/>
              <a:buFont typeface="Arial"/>
              <a:buNone/>
            </a:pPr>
            <a:r>
              <a:rPr lang="en-US" sz="2000" b="1" i="0" u="none">
                <a:solidFill>
                  <a:schemeClr val="accent6"/>
                </a:solidFill>
                <a:latin typeface="Arial"/>
                <a:ea typeface="Arial"/>
                <a:cs typeface="Arial"/>
                <a:sym typeface="Arial"/>
              </a:rPr>
              <a:t>AIR FORCE CHILD AND YOUTH PROGRAMS </a:t>
            </a:r>
            <a:br>
              <a:rPr lang="en-US" sz="2000" b="0" i="0" u="none">
                <a:solidFill>
                  <a:schemeClr val="accent6"/>
                </a:solidFill>
                <a:latin typeface="Arial"/>
                <a:ea typeface="Arial"/>
                <a:cs typeface="Arial"/>
                <a:sym typeface="Arial"/>
              </a:rPr>
            </a:br>
            <a:r>
              <a:rPr lang="en-US" sz="2000" b="1" i="0" u="none">
                <a:solidFill>
                  <a:schemeClr val="accent6"/>
                </a:solidFill>
                <a:latin typeface="Arial"/>
                <a:ea typeface="Arial"/>
                <a:cs typeface="Arial"/>
                <a:sym typeface="Arial"/>
              </a:rPr>
              <a:t>POSITIVE GUIDANCE AND APPROPRIATE TOUCH INSTRUCTIONAL GUIDE</a:t>
            </a:r>
            <a:br>
              <a:rPr lang="en-US" sz="2000" b="1" i="0" u="none">
                <a:solidFill>
                  <a:schemeClr val="accent6"/>
                </a:solidFill>
                <a:latin typeface="Arial"/>
                <a:ea typeface="Arial"/>
                <a:cs typeface="Arial"/>
                <a:sym typeface="Arial"/>
              </a:rPr>
            </a:br>
            <a:r>
              <a:rPr lang="en-US" sz="2000" b="1" i="0" u="none">
                <a:solidFill>
                  <a:schemeClr val="accent6"/>
                </a:solidFill>
                <a:latin typeface="Arial"/>
                <a:ea typeface="Arial"/>
                <a:cs typeface="Arial"/>
                <a:sym typeface="Arial"/>
              </a:rPr>
              <a:t>(Continued)</a:t>
            </a:r>
            <a:endParaRPr>
              <a:solidFill>
                <a:schemeClr val="accent6"/>
              </a:solidFill>
            </a:endParaRPr>
          </a:p>
        </p:txBody>
      </p:sp>
      <p:sp>
        <p:nvSpPr>
          <p:cNvPr id="290" name="Google Shape;290;p2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lvl="0" indent="0" algn="ctr" rtl="0">
              <a:lnSpc>
                <a:spcPct val="100000"/>
              </a:lnSpc>
              <a:spcBef>
                <a:spcPts val="0"/>
              </a:spcBef>
              <a:spcAft>
                <a:spcPts val="0"/>
              </a:spcAft>
              <a:buNone/>
            </a:pPr>
            <a:r>
              <a:rPr lang="en-US" sz="2400" b="1" i="0" u="none">
                <a:solidFill>
                  <a:schemeClr val="lt1"/>
                </a:solidFill>
                <a:latin typeface="Times New Roman"/>
                <a:ea typeface="Times New Roman"/>
                <a:cs typeface="Times New Roman"/>
                <a:sym typeface="Times New Roman"/>
              </a:rPr>
              <a:t>INAPPROPRIATE GUIDANCE TECHNIQUES:</a:t>
            </a:r>
            <a:endParaRPr/>
          </a:p>
          <a:p>
            <a:pPr marL="342900" lvl="0" indent="-342900" algn="ctr" rtl="0">
              <a:lnSpc>
                <a:spcPct val="100000"/>
              </a:lnSpc>
              <a:spcBef>
                <a:spcPts val="400"/>
              </a:spcBef>
              <a:spcAft>
                <a:spcPts val="0"/>
              </a:spcAft>
              <a:buSzPts val="1600"/>
              <a:buNone/>
            </a:pPr>
            <a:r>
              <a:rPr lang="en-US" sz="2000" b="0" i="0" u="none">
                <a:solidFill>
                  <a:schemeClr val="lt1"/>
                </a:solidFill>
                <a:latin typeface="Times New Roman"/>
                <a:ea typeface="Times New Roman"/>
                <a:cs typeface="Times New Roman"/>
                <a:sym typeface="Times New Roman"/>
              </a:rPr>
              <a:t> </a:t>
            </a:r>
            <a:endParaRPr/>
          </a:p>
          <a:p>
            <a:pPr marL="342900" lvl="0" indent="-342900" algn="l" rtl="0">
              <a:lnSpc>
                <a:spcPct val="100000"/>
              </a:lnSpc>
              <a:spcBef>
                <a:spcPts val="300"/>
              </a:spcBef>
              <a:spcAft>
                <a:spcPts val="0"/>
              </a:spcAft>
              <a:buClr>
                <a:schemeClr val="accent2"/>
              </a:buClr>
              <a:buSzPts val="1200"/>
              <a:buFont typeface="Noto Sans Symbols"/>
              <a:buChar char="●"/>
            </a:pPr>
            <a:r>
              <a:rPr lang="en-US" sz="1500" b="0" i="0" u="none">
                <a:solidFill>
                  <a:schemeClr val="lt1"/>
                </a:solidFill>
                <a:latin typeface="Times New Roman"/>
                <a:ea typeface="Times New Roman"/>
                <a:cs typeface="Times New Roman"/>
                <a:sym typeface="Times New Roman"/>
              </a:rPr>
              <a:t>Spanking, slapping, biting, hitting, pinching, yanking, shoving, shaking, pulling hair or any other form of physical abuse</a:t>
            </a:r>
            <a:endParaRPr/>
          </a:p>
          <a:p>
            <a:pPr marL="342900" lvl="0" indent="-342900" algn="l" rtl="0">
              <a:lnSpc>
                <a:spcPct val="100000"/>
              </a:lnSpc>
              <a:spcBef>
                <a:spcPts val="300"/>
              </a:spcBef>
              <a:spcAft>
                <a:spcPts val="0"/>
              </a:spcAft>
              <a:buClr>
                <a:schemeClr val="accent2"/>
              </a:buClr>
              <a:buSzPts val="1200"/>
              <a:buFont typeface="Noto Sans Symbols"/>
              <a:buChar char="●"/>
            </a:pPr>
            <a:r>
              <a:rPr lang="en-US" sz="1500" b="0" i="0" u="none">
                <a:solidFill>
                  <a:schemeClr val="lt1"/>
                </a:solidFill>
                <a:latin typeface="Times New Roman"/>
                <a:ea typeface="Times New Roman"/>
                <a:cs typeface="Times New Roman"/>
                <a:sym typeface="Times New Roman"/>
              </a:rPr>
              <a:t>Threats, name-calling, sarcasm, belittling, teasing or any other form of verbal abuse</a:t>
            </a:r>
            <a:endParaRPr/>
          </a:p>
          <a:p>
            <a:pPr marL="342900" lvl="0" indent="-342900" algn="l" rtl="0">
              <a:lnSpc>
                <a:spcPct val="100000"/>
              </a:lnSpc>
              <a:spcBef>
                <a:spcPts val="300"/>
              </a:spcBef>
              <a:spcAft>
                <a:spcPts val="0"/>
              </a:spcAft>
              <a:buClr>
                <a:schemeClr val="accent2"/>
              </a:buClr>
              <a:buSzPts val="1200"/>
              <a:buFont typeface="Noto Sans Symbols"/>
              <a:buChar char="●"/>
            </a:pPr>
            <a:r>
              <a:rPr lang="en-US" sz="1500" b="0" i="0" u="none">
                <a:solidFill>
                  <a:schemeClr val="lt1"/>
                </a:solidFill>
                <a:latin typeface="Times New Roman"/>
                <a:ea typeface="Times New Roman"/>
                <a:cs typeface="Times New Roman"/>
                <a:sym typeface="Times New Roman"/>
              </a:rPr>
              <a:t>Isolation away from adult contact/sight</a:t>
            </a:r>
            <a:endParaRPr/>
          </a:p>
          <a:p>
            <a:pPr marL="342900" lvl="0" indent="-342900" algn="l" rtl="0">
              <a:lnSpc>
                <a:spcPct val="100000"/>
              </a:lnSpc>
              <a:spcBef>
                <a:spcPts val="300"/>
              </a:spcBef>
              <a:spcAft>
                <a:spcPts val="0"/>
              </a:spcAft>
              <a:buClr>
                <a:schemeClr val="accent2"/>
              </a:buClr>
              <a:buSzPts val="1200"/>
              <a:buFont typeface="Noto Sans Symbols"/>
              <a:buChar char="●"/>
            </a:pPr>
            <a:r>
              <a:rPr lang="en-US" sz="1500" b="0" i="0" u="none">
                <a:solidFill>
                  <a:schemeClr val="lt1"/>
                </a:solidFill>
                <a:latin typeface="Times New Roman"/>
                <a:ea typeface="Times New Roman"/>
                <a:cs typeface="Times New Roman"/>
                <a:sym typeface="Times New Roman"/>
              </a:rPr>
              <a:t>Confinement in closets, boxes or similar places</a:t>
            </a:r>
            <a:endParaRPr/>
          </a:p>
          <a:p>
            <a:pPr marL="342900" lvl="0" indent="-342900" algn="l" rtl="0">
              <a:lnSpc>
                <a:spcPct val="100000"/>
              </a:lnSpc>
              <a:spcBef>
                <a:spcPts val="300"/>
              </a:spcBef>
              <a:spcAft>
                <a:spcPts val="0"/>
              </a:spcAft>
              <a:buClr>
                <a:schemeClr val="accent2"/>
              </a:buClr>
              <a:buSzPts val="1200"/>
              <a:buFont typeface="Noto Sans Symbols"/>
              <a:buChar char="●"/>
            </a:pPr>
            <a:r>
              <a:rPr lang="en-US" sz="1500" b="0" i="0" u="none">
                <a:solidFill>
                  <a:schemeClr val="lt1"/>
                </a:solidFill>
                <a:latin typeface="Times New Roman"/>
                <a:ea typeface="Times New Roman"/>
                <a:cs typeface="Times New Roman"/>
                <a:sym typeface="Times New Roman"/>
              </a:rPr>
              <a:t>Binding to restrain movement of mouth or limbs</a:t>
            </a:r>
            <a:endParaRPr/>
          </a:p>
          <a:p>
            <a:pPr marL="342900" lvl="0" indent="-342900" algn="l" rtl="0">
              <a:lnSpc>
                <a:spcPct val="100000"/>
              </a:lnSpc>
              <a:spcBef>
                <a:spcPts val="300"/>
              </a:spcBef>
              <a:spcAft>
                <a:spcPts val="0"/>
              </a:spcAft>
              <a:buClr>
                <a:schemeClr val="accent2"/>
              </a:buClr>
              <a:buSzPts val="1200"/>
              <a:buFont typeface="Noto Sans Symbols"/>
              <a:buChar char="●"/>
            </a:pPr>
            <a:r>
              <a:rPr lang="en-US" sz="1500" b="0" i="0" u="none">
                <a:solidFill>
                  <a:schemeClr val="lt1"/>
                </a:solidFill>
                <a:latin typeface="Times New Roman"/>
                <a:ea typeface="Times New Roman"/>
                <a:cs typeface="Times New Roman"/>
                <a:sym typeface="Times New Roman"/>
              </a:rPr>
              <a:t>Withholding or forcing meals, snacks, toileting, outdoor play experiences or rest time</a:t>
            </a:r>
            <a:endParaRPr/>
          </a:p>
          <a:p>
            <a:pPr marL="342900" lvl="0" indent="-342900" algn="l" rtl="0">
              <a:lnSpc>
                <a:spcPct val="100000"/>
              </a:lnSpc>
              <a:spcBef>
                <a:spcPts val="300"/>
              </a:spcBef>
              <a:spcAft>
                <a:spcPts val="0"/>
              </a:spcAft>
              <a:buClr>
                <a:schemeClr val="accent2"/>
              </a:buClr>
              <a:buSzPts val="1200"/>
              <a:buFont typeface="Noto Sans Symbols"/>
              <a:buChar char="●"/>
            </a:pPr>
            <a:r>
              <a:rPr lang="en-US" sz="1500" b="0" i="0" u="none">
                <a:solidFill>
                  <a:schemeClr val="lt1"/>
                </a:solidFill>
                <a:latin typeface="Times New Roman"/>
                <a:ea typeface="Times New Roman"/>
                <a:cs typeface="Times New Roman"/>
                <a:sym typeface="Times New Roman"/>
              </a:rPr>
              <a:t>Allowing children/youth to remain in soiled or wet clothing</a:t>
            </a:r>
            <a:endParaRPr/>
          </a:p>
          <a:p>
            <a:pPr marL="342900" lvl="0" indent="-342900" algn="l" rtl="0">
              <a:lnSpc>
                <a:spcPct val="100000"/>
              </a:lnSpc>
              <a:spcBef>
                <a:spcPts val="300"/>
              </a:spcBef>
              <a:spcAft>
                <a:spcPts val="0"/>
              </a:spcAft>
              <a:buClr>
                <a:schemeClr val="accent2"/>
              </a:buClr>
              <a:buSzPts val="1200"/>
              <a:buFont typeface="Noto Sans Symbols"/>
              <a:buChar char="●"/>
            </a:pPr>
            <a:r>
              <a:rPr lang="en-US" sz="1500" b="0" i="0" u="none">
                <a:solidFill>
                  <a:schemeClr val="lt1"/>
                </a:solidFill>
                <a:latin typeface="Times New Roman"/>
                <a:ea typeface="Times New Roman"/>
                <a:cs typeface="Times New Roman"/>
                <a:sym typeface="Times New Roman"/>
              </a:rPr>
              <a:t>Intimidating a child with facial expression, tone of voice or a physical presence (ex. standing over them, finger pointing)</a:t>
            </a:r>
            <a:endParaRPr/>
          </a:p>
          <a:p>
            <a:pPr marL="342900" lvl="0" indent="-342900" algn="l" rtl="0">
              <a:lnSpc>
                <a:spcPct val="100000"/>
              </a:lnSpc>
              <a:spcBef>
                <a:spcPts val="300"/>
              </a:spcBef>
              <a:spcAft>
                <a:spcPts val="0"/>
              </a:spcAft>
              <a:buClr>
                <a:schemeClr val="accent2"/>
              </a:buClr>
              <a:buSzPts val="1200"/>
              <a:buFont typeface="Noto Sans Symbols"/>
              <a:buChar char="●"/>
            </a:pPr>
            <a:r>
              <a:rPr lang="en-US" sz="1500" b="0" i="0" u="none">
                <a:solidFill>
                  <a:schemeClr val="lt1"/>
                </a:solidFill>
                <a:latin typeface="Times New Roman"/>
                <a:ea typeface="Times New Roman"/>
                <a:cs typeface="Times New Roman"/>
                <a:sym typeface="Times New Roman"/>
              </a:rPr>
              <a:t>Touching children/youth in uncomfortable or inappropriate ways, such as:  tickling, kissing, forced goodbye hugs/kisses, fondling or touching genitals (except when necessary to clean a child who has soiled himself/herself) </a:t>
            </a:r>
            <a:endParaRPr/>
          </a:p>
          <a:p>
            <a:pPr marL="342900" lvl="0" indent="-342900" algn="l" rtl="0">
              <a:lnSpc>
                <a:spcPct val="100000"/>
              </a:lnSpc>
              <a:spcBef>
                <a:spcPts val="300"/>
              </a:spcBef>
              <a:spcAft>
                <a:spcPts val="0"/>
              </a:spcAft>
              <a:buClr>
                <a:schemeClr val="accent2"/>
              </a:buClr>
              <a:buSzPts val="1200"/>
              <a:buFont typeface="Noto Sans Symbols"/>
              <a:buChar char="●"/>
            </a:pPr>
            <a:r>
              <a:rPr lang="en-US" sz="1500" b="0" i="0" u="none">
                <a:solidFill>
                  <a:schemeClr val="lt1"/>
                </a:solidFill>
                <a:latin typeface="Times New Roman"/>
                <a:ea typeface="Times New Roman"/>
                <a:cs typeface="Times New Roman"/>
                <a:sym typeface="Times New Roman"/>
              </a:rPr>
              <a:t>Coercion or other forms of exploitation of a child’s lack of knowledge</a:t>
            </a:r>
            <a:endParaRPr/>
          </a:p>
        </p:txBody>
      </p:sp>
    </p:spTree>
  </p:cSld>
  <p:clrMapOvr>
    <a:masterClrMapping/>
  </p:clrMapOvr>
  <p:transition>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4"/>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lt2"/>
              </a:buClr>
              <a:buSzPts val="2000"/>
              <a:buFont typeface="Arial"/>
              <a:buNone/>
            </a:pPr>
            <a:r>
              <a:rPr lang="en-US" sz="2000" b="1" i="0" u="none">
                <a:solidFill>
                  <a:schemeClr val="accent6"/>
                </a:solidFill>
                <a:latin typeface="Arial"/>
                <a:ea typeface="Arial"/>
                <a:cs typeface="Arial"/>
                <a:sym typeface="Arial"/>
              </a:rPr>
              <a:t>AIR FORCE CHILD AND YOUTH PROGRAMS </a:t>
            </a:r>
            <a:br>
              <a:rPr lang="en-US" sz="2000" b="0" i="0" u="none">
                <a:solidFill>
                  <a:schemeClr val="accent6"/>
                </a:solidFill>
                <a:latin typeface="Arial"/>
                <a:ea typeface="Arial"/>
                <a:cs typeface="Arial"/>
                <a:sym typeface="Arial"/>
              </a:rPr>
            </a:br>
            <a:r>
              <a:rPr lang="en-US" sz="2000" b="1" i="0" u="none">
                <a:solidFill>
                  <a:schemeClr val="accent6"/>
                </a:solidFill>
                <a:latin typeface="Arial"/>
                <a:ea typeface="Arial"/>
                <a:cs typeface="Arial"/>
                <a:sym typeface="Arial"/>
              </a:rPr>
              <a:t>POSITIVE GUIDANCE AND APPROPRIATE TOUCH INSTRUCTIONAL GUIDE</a:t>
            </a:r>
            <a:br>
              <a:rPr lang="en-US" sz="2000" b="1" i="0" u="none">
                <a:solidFill>
                  <a:schemeClr val="accent6"/>
                </a:solidFill>
                <a:latin typeface="Arial"/>
                <a:ea typeface="Arial"/>
                <a:cs typeface="Arial"/>
                <a:sym typeface="Arial"/>
              </a:rPr>
            </a:br>
            <a:r>
              <a:rPr lang="en-US" sz="2000" b="1" i="0" u="none">
                <a:solidFill>
                  <a:schemeClr val="accent6"/>
                </a:solidFill>
                <a:latin typeface="Arial"/>
                <a:ea typeface="Arial"/>
                <a:cs typeface="Arial"/>
                <a:sym typeface="Arial"/>
              </a:rPr>
              <a:t>(Continued)</a:t>
            </a:r>
            <a:endParaRPr>
              <a:solidFill>
                <a:schemeClr val="accent6"/>
              </a:solidFill>
            </a:endParaRPr>
          </a:p>
        </p:txBody>
      </p:sp>
      <p:sp>
        <p:nvSpPr>
          <p:cNvPr id="297" name="Google Shape;297;p24"/>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lvl="0" indent="0" algn="ctr" rtl="0">
              <a:lnSpc>
                <a:spcPct val="100000"/>
              </a:lnSpc>
              <a:spcBef>
                <a:spcPts val="0"/>
              </a:spcBef>
              <a:spcAft>
                <a:spcPts val="0"/>
              </a:spcAft>
              <a:buNone/>
            </a:pPr>
            <a:r>
              <a:rPr lang="en-US" sz="2400" b="1" i="0" u="none">
                <a:solidFill>
                  <a:schemeClr val="lt1"/>
                </a:solidFill>
                <a:latin typeface="Times New Roman"/>
                <a:ea typeface="Times New Roman"/>
                <a:cs typeface="Times New Roman"/>
                <a:sym typeface="Times New Roman"/>
              </a:rPr>
              <a:t>BEHAVIOR SUPPORT PLANS:</a:t>
            </a:r>
            <a:endParaRPr/>
          </a:p>
          <a:p>
            <a:pPr marL="342900" lvl="0" indent="-220980" algn="ctr" rtl="0">
              <a:lnSpc>
                <a:spcPct val="100000"/>
              </a:lnSpc>
              <a:spcBef>
                <a:spcPts val="480"/>
              </a:spcBef>
              <a:spcAft>
                <a:spcPts val="0"/>
              </a:spcAft>
              <a:buClr>
                <a:schemeClr val="accent2"/>
              </a:buClr>
              <a:buSzPts val="1920"/>
              <a:buFont typeface="Noto Sans Symbols"/>
              <a:buNone/>
            </a:pPr>
            <a:endParaRPr sz="2400" b="1" i="0" u="none">
              <a:solidFill>
                <a:schemeClr val="lt1"/>
              </a:solidFill>
              <a:latin typeface="Times New Roman"/>
              <a:ea typeface="Times New Roman"/>
              <a:cs typeface="Times New Roman"/>
              <a:sym typeface="Times New Roman"/>
            </a:endParaRPr>
          </a:p>
          <a:p>
            <a:pPr marL="342900" lvl="0" indent="-342900" algn="l" rtl="0">
              <a:lnSpc>
                <a:spcPct val="100000"/>
              </a:lnSpc>
              <a:spcBef>
                <a:spcPts val="360"/>
              </a:spcBef>
              <a:spcAft>
                <a:spcPts val="0"/>
              </a:spcAft>
              <a:buSzPts val="1440"/>
              <a:buNone/>
            </a:pPr>
            <a:r>
              <a:rPr lang="en-US" sz="1800" b="0" i="0" u="none">
                <a:solidFill>
                  <a:schemeClr val="lt1"/>
                </a:solidFill>
                <a:latin typeface="Times New Roman"/>
                <a:ea typeface="Times New Roman"/>
                <a:cs typeface="Times New Roman"/>
                <a:sym typeface="Times New Roman"/>
              </a:rPr>
              <a:t>It </a:t>
            </a:r>
            <a:r>
              <a:rPr lang="en-US" sz="1700" b="0" i="0" u="none">
                <a:solidFill>
                  <a:schemeClr val="lt1"/>
                </a:solidFill>
                <a:latin typeface="Times New Roman"/>
                <a:ea typeface="Times New Roman"/>
                <a:cs typeface="Times New Roman"/>
                <a:sym typeface="Times New Roman"/>
              </a:rPr>
              <a:t>might be time to consider a behavior support plan when children/youth display behaviors that are consistent, intense and/or put themselves or others at risk.  The plan should include a mix of strategies which build relationships between the child/youth, staff and family, reduces the need for conflict, and teaches them to be successful in their relationships with others.  </a:t>
            </a:r>
            <a:endParaRPr sz="1700" b="0" i="0" u="none">
              <a:solidFill>
                <a:schemeClr val="lt1"/>
              </a:solidFill>
              <a:latin typeface="Times New Roman"/>
              <a:ea typeface="Times New Roman"/>
              <a:cs typeface="Times New Roman"/>
              <a:sym typeface="Times New Roman"/>
            </a:endParaRPr>
          </a:p>
          <a:p>
            <a:pPr marL="342900" lvl="0" indent="-342900" algn="l" rtl="0">
              <a:lnSpc>
                <a:spcPct val="100000"/>
              </a:lnSpc>
              <a:spcBef>
                <a:spcPts val="340"/>
              </a:spcBef>
              <a:spcAft>
                <a:spcPts val="0"/>
              </a:spcAft>
              <a:buSzPts val="1360"/>
              <a:buNone/>
            </a:pPr>
            <a:endParaRPr sz="1700" b="0" i="0" u="none">
              <a:solidFill>
                <a:schemeClr val="lt1"/>
              </a:solidFill>
              <a:latin typeface="Times New Roman"/>
              <a:ea typeface="Times New Roman"/>
              <a:cs typeface="Times New Roman"/>
              <a:sym typeface="Times New Roman"/>
            </a:endParaRPr>
          </a:p>
          <a:p>
            <a:pPr marL="342900" lvl="0" indent="-342900" algn="l" rtl="0">
              <a:lnSpc>
                <a:spcPct val="100000"/>
              </a:lnSpc>
              <a:spcBef>
                <a:spcPts val="340"/>
              </a:spcBef>
              <a:spcAft>
                <a:spcPts val="0"/>
              </a:spcAft>
              <a:buSzPts val="1360"/>
              <a:buNone/>
            </a:pPr>
            <a:r>
              <a:rPr lang="en-US" sz="1700" b="0" i="0" u="none">
                <a:solidFill>
                  <a:schemeClr val="lt1"/>
                </a:solidFill>
                <a:latin typeface="Times New Roman"/>
                <a:ea typeface="Times New Roman"/>
                <a:cs typeface="Times New Roman"/>
                <a:sym typeface="Times New Roman"/>
              </a:rPr>
              <a:t> A behavior support plan should be developed with the understanding that adults (including parents/guardians) in the life of the child/youth recognize the individual needs and challenges of the child/youth and are going to provide support and understanding to assist in their development of social and emotional skills.  There will need to be changes and compromises in order for a plan to be effective.  In addition, everyone will have to be accountable for trying new things.  A good plan outlines everyone’s responsibilities and provides the time for change to occur.  </a:t>
            </a:r>
            <a:endParaRPr/>
          </a:p>
          <a:p>
            <a:pPr marL="342900" lvl="0" indent="-256540" algn="l" rtl="0">
              <a:spcBef>
                <a:spcPts val="340"/>
              </a:spcBef>
              <a:spcAft>
                <a:spcPts val="0"/>
              </a:spcAft>
              <a:buSzPts val="1360"/>
              <a:buNone/>
            </a:pPr>
            <a:endParaRPr sz="1700" b="0" i="0" u="none">
              <a:solidFill>
                <a:schemeClr val="lt1"/>
              </a:solidFill>
              <a:latin typeface="Times New Roman"/>
              <a:ea typeface="Times New Roman"/>
              <a:cs typeface="Times New Roman"/>
              <a:sym typeface="Times New Roman"/>
            </a:endParaRPr>
          </a:p>
        </p:txBody>
      </p:sp>
    </p:spTree>
  </p:cSld>
  <p:clrMapOvr>
    <a:masterClrMapping/>
  </p:clrMapOvr>
  <p:transition>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
          <p:cNvSpPr txBox="1"/>
          <p:nvPr/>
        </p:nvSpPr>
        <p:spPr>
          <a:xfrm>
            <a:off x="1143000" y="609600"/>
            <a:ext cx="71628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folHlink"/>
              </a:buClr>
              <a:buSzPts val="4800"/>
              <a:buFont typeface="Times New Roman"/>
              <a:buNone/>
            </a:pPr>
            <a:endParaRPr/>
          </a:p>
        </p:txBody>
      </p:sp>
      <p:sp>
        <p:nvSpPr>
          <p:cNvPr id="170" name="Google Shape;170;p2"/>
          <p:cNvSpPr txBox="1"/>
          <p:nvPr/>
        </p:nvSpPr>
        <p:spPr>
          <a:xfrm>
            <a:off x="304800" y="2286000"/>
            <a:ext cx="8839200" cy="1149300"/>
          </a:xfrm>
          <a:prstGeom prst="rect">
            <a:avLst/>
          </a:prstGeom>
          <a:noFill/>
          <a:ln>
            <a:noFill/>
          </a:ln>
        </p:spPr>
        <p:txBody>
          <a:bodyPr spcFirstLastPara="1" wrap="square" lIns="91425" tIns="45700" rIns="91425" bIns="45700" anchor="t" anchorCtr="0">
            <a:spAutoFit/>
          </a:bodyPr>
          <a:lstStyle/>
          <a:p>
            <a:pPr marL="0" marR="0" lvl="0" indent="-304800" algn="l" rtl="0">
              <a:lnSpc>
                <a:spcPct val="100000"/>
              </a:lnSpc>
              <a:spcBef>
                <a:spcPts val="0"/>
              </a:spcBef>
              <a:spcAft>
                <a:spcPts val="0"/>
              </a:spcAft>
              <a:buClr>
                <a:schemeClr val="lt1"/>
              </a:buClr>
              <a:buSzPts val="4800"/>
              <a:buFont typeface="Noto Sans Symbols"/>
              <a:buChar char="▪"/>
            </a:pPr>
            <a:r>
              <a:rPr lang="en-US" sz="4800" b="0" i="0" u="none">
                <a:solidFill>
                  <a:schemeClr val="lt1"/>
                </a:solidFill>
                <a:latin typeface="Times New Roman"/>
                <a:ea typeface="Times New Roman"/>
                <a:cs typeface="Times New Roman"/>
                <a:sym typeface="Times New Roman"/>
              </a:rPr>
              <a:t>  </a:t>
            </a:r>
            <a:endParaRPr/>
          </a:p>
          <a:p>
            <a:pPr marL="1371600" marR="0" lvl="0" indent="0" algn="l" rtl="0">
              <a:lnSpc>
                <a:spcPct val="100000"/>
              </a:lnSpc>
              <a:spcBef>
                <a:spcPts val="800"/>
              </a:spcBef>
              <a:spcAft>
                <a:spcPts val="0"/>
              </a:spcAft>
              <a:buNone/>
            </a:pPr>
            <a:endParaRPr/>
          </a:p>
        </p:txBody>
      </p:sp>
      <p:sp>
        <p:nvSpPr>
          <p:cNvPr id="171" name="Google Shape;171;p2"/>
          <p:cNvSpPr txBox="1">
            <a:spLocks noGrp="1"/>
          </p:cNvSpPr>
          <p:nvPr>
            <p:ph type="title"/>
          </p:nvPr>
        </p:nvSpPr>
        <p:spPr>
          <a:xfrm>
            <a:off x="756275" y="1169367"/>
            <a:ext cx="7505700" cy="1272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accent5"/>
              </a:buClr>
              <a:buSzPct val="100000"/>
              <a:buFont typeface="Times New Roman"/>
              <a:buNone/>
            </a:pPr>
            <a:r>
              <a:rPr lang="en-US" sz="4800">
                <a:solidFill>
                  <a:schemeClr val="accent5"/>
                </a:solidFill>
                <a:latin typeface="Times New Roman"/>
                <a:ea typeface="Times New Roman"/>
                <a:cs typeface="Times New Roman"/>
                <a:sym typeface="Times New Roman"/>
              </a:rPr>
              <a:t>Youth Sports &amp; Fitness</a:t>
            </a:r>
            <a:endParaRPr sz="1400">
              <a:solidFill>
                <a:srgbClr val="000000"/>
              </a:solidFill>
              <a:latin typeface="Arial"/>
              <a:ea typeface="Arial"/>
              <a:cs typeface="Arial"/>
              <a:sym typeface="Arial"/>
            </a:endParaRPr>
          </a:p>
          <a:p>
            <a:pPr marL="0" lvl="0" indent="0" algn="l" rtl="0">
              <a:spcBef>
                <a:spcPts val="0"/>
              </a:spcBef>
              <a:spcAft>
                <a:spcPts val="0"/>
              </a:spcAft>
              <a:buNone/>
            </a:pPr>
            <a:endParaRPr sz="4800">
              <a:solidFill>
                <a:schemeClr val="folHlink"/>
              </a:solidFill>
              <a:latin typeface="Times New Roman"/>
              <a:ea typeface="Times New Roman"/>
              <a:cs typeface="Times New Roman"/>
              <a:sym typeface="Times New Roman"/>
            </a:endParaRPr>
          </a:p>
        </p:txBody>
      </p:sp>
      <p:sp>
        <p:nvSpPr>
          <p:cNvPr id="172" name="Google Shape;172;p2"/>
          <p:cNvSpPr txBox="1">
            <a:spLocks noGrp="1"/>
          </p:cNvSpPr>
          <p:nvPr>
            <p:ph type="body" idx="1"/>
          </p:nvPr>
        </p:nvSpPr>
        <p:spPr>
          <a:xfrm>
            <a:off x="819150" y="3031425"/>
            <a:ext cx="7505700" cy="3264000"/>
          </a:xfrm>
          <a:prstGeom prst="rect">
            <a:avLst/>
          </a:prstGeom>
        </p:spPr>
        <p:txBody>
          <a:bodyPr spcFirstLastPara="1" wrap="square" lIns="91425" tIns="91425" rIns="91425" bIns="91425" anchor="t" anchorCtr="0">
            <a:normAutofit/>
          </a:bodyPr>
          <a:lstStyle/>
          <a:p>
            <a:pPr marL="0" lvl="0" indent="-304800" algn="l" rtl="0">
              <a:lnSpc>
                <a:spcPct val="100000"/>
              </a:lnSpc>
              <a:spcBef>
                <a:spcPts val="0"/>
              </a:spcBef>
              <a:spcAft>
                <a:spcPts val="0"/>
              </a:spcAft>
              <a:buClr>
                <a:schemeClr val="lt1"/>
              </a:buClr>
              <a:buSzPts val="4800"/>
              <a:buFont typeface="Noto Sans Symbols"/>
              <a:buChar char="▪"/>
            </a:pPr>
            <a:r>
              <a:rPr lang="en-US" sz="4000">
                <a:solidFill>
                  <a:schemeClr val="lt1"/>
                </a:solidFill>
                <a:latin typeface="Times New Roman"/>
                <a:ea typeface="Times New Roman"/>
                <a:cs typeface="Times New Roman"/>
                <a:sym typeface="Times New Roman"/>
              </a:rPr>
              <a:t>Staff Introductions</a:t>
            </a:r>
            <a:endParaRPr sz="1400">
              <a:solidFill>
                <a:srgbClr val="000000"/>
              </a:solidFill>
              <a:latin typeface="Arial"/>
              <a:ea typeface="Arial"/>
              <a:cs typeface="Arial"/>
              <a:sym typeface="Arial"/>
            </a:endParaRPr>
          </a:p>
          <a:p>
            <a:pPr marL="914400" lvl="2" indent="-101600" algn="l" rtl="0">
              <a:lnSpc>
                <a:spcPct val="100000"/>
              </a:lnSpc>
              <a:spcBef>
                <a:spcPts val="800"/>
              </a:spcBef>
              <a:spcAft>
                <a:spcPts val="0"/>
              </a:spcAft>
              <a:buClr>
                <a:schemeClr val="lt1"/>
              </a:buClr>
              <a:buSzPts val="1600"/>
              <a:buFont typeface="Noto Sans Symbols"/>
              <a:buChar char="▪"/>
            </a:pPr>
            <a:r>
              <a:rPr lang="en-US" sz="1600">
                <a:solidFill>
                  <a:schemeClr val="lt1"/>
                </a:solidFill>
                <a:latin typeface="Times New Roman"/>
                <a:ea typeface="Times New Roman"/>
                <a:cs typeface="Times New Roman"/>
                <a:sym typeface="Times New Roman"/>
              </a:rPr>
              <a:t>Youth Sports Director – Mallory Hylton	</a:t>
            </a:r>
            <a:endParaRPr sz="1400">
              <a:solidFill>
                <a:srgbClr val="000000"/>
              </a:solidFill>
              <a:latin typeface="Arial"/>
              <a:ea typeface="Arial"/>
              <a:cs typeface="Arial"/>
              <a:sym typeface="Arial"/>
            </a:endParaRPr>
          </a:p>
          <a:p>
            <a:pPr marL="914400" lvl="2" indent="-101600" algn="l" rtl="0">
              <a:lnSpc>
                <a:spcPct val="100000"/>
              </a:lnSpc>
              <a:spcBef>
                <a:spcPts val="800"/>
              </a:spcBef>
              <a:spcAft>
                <a:spcPts val="0"/>
              </a:spcAft>
              <a:buClr>
                <a:schemeClr val="lt1"/>
              </a:buClr>
              <a:buSzPts val="1600"/>
              <a:buFont typeface="Noto Sans Symbols"/>
              <a:buChar char="▪"/>
            </a:pPr>
            <a:r>
              <a:rPr lang="en-US" sz="1600">
                <a:solidFill>
                  <a:schemeClr val="lt1"/>
                </a:solidFill>
                <a:latin typeface="Times New Roman"/>
                <a:ea typeface="Times New Roman"/>
                <a:cs typeface="Times New Roman"/>
                <a:sym typeface="Times New Roman"/>
              </a:rPr>
              <a:t>Youth Sports Assistant Director- Edan Ulukivaiola</a:t>
            </a:r>
            <a:endParaRPr/>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6"/>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rgbClr val="00FFFF"/>
              </a:buClr>
              <a:buSzPts val="4400"/>
              <a:buFont typeface="Arial"/>
              <a:buNone/>
            </a:pPr>
            <a:r>
              <a:rPr lang="en-US" sz="4400" b="0" i="0" u="none">
                <a:solidFill>
                  <a:srgbClr val="00FFFF"/>
                </a:solidFill>
                <a:latin typeface="Arial"/>
                <a:ea typeface="Arial"/>
                <a:cs typeface="Arial"/>
                <a:sym typeface="Arial"/>
              </a:rPr>
              <a:t>PARENT RESPONSIBILITIES AND EXPECTATIONS</a:t>
            </a:r>
            <a:endParaRPr/>
          </a:p>
        </p:txBody>
      </p:sp>
      <p:sp>
        <p:nvSpPr>
          <p:cNvPr id="304" name="Google Shape;304;p26"/>
          <p:cNvSpPr txBox="1">
            <a:spLocks noGrp="1"/>
          </p:cNvSpPr>
          <p:nvPr>
            <p:ph type="body" idx="1"/>
          </p:nvPr>
        </p:nvSpPr>
        <p:spPr>
          <a:xfrm>
            <a:off x="685800" y="1981200"/>
            <a:ext cx="7924800" cy="48768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accent2"/>
              </a:buClr>
              <a:buSzPts val="2240"/>
              <a:buFont typeface="Noto Sans Symbols"/>
              <a:buChar char="●"/>
            </a:pPr>
            <a:r>
              <a:rPr lang="en-US" sz="2800" b="0" i="0" u="none">
                <a:solidFill>
                  <a:srgbClr val="00FFFF"/>
                </a:solidFill>
                <a:latin typeface="Times New Roman"/>
                <a:ea typeface="Times New Roman"/>
                <a:cs typeface="Times New Roman"/>
                <a:sym typeface="Times New Roman"/>
              </a:rPr>
              <a:t>To the children</a:t>
            </a:r>
            <a:endParaRPr/>
          </a:p>
          <a:p>
            <a:pPr marL="742950" lvl="1" indent="-285750" algn="l" rtl="0">
              <a:lnSpc>
                <a:spcPct val="8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Unwavering support, including positive reinforcement</a:t>
            </a:r>
            <a:endParaRPr/>
          </a:p>
          <a:p>
            <a:pPr marL="342900" lvl="0" indent="-342900" algn="l" rtl="0">
              <a:lnSpc>
                <a:spcPct val="80000"/>
              </a:lnSpc>
              <a:spcBef>
                <a:spcPts val="560"/>
              </a:spcBef>
              <a:spcAft>
                <a:spcPts val="0"/>
              </a:spcAft>
              <a:buClr>
                <a:schemeClr val="accent2"/>
              </a:buClr>
              <a:buSzPts val="2240"/>
              <a:buFont typeface="Noto Sans Symbols"/>
              <a:buChar char="●"/>
            </a:pPr>
            <a:r>
              <a:rPr lang="en-US" sz="2800" b="0" i="0" u="none">
                <a:solidFill>
                  <a:srgbClr val="00FFFF"/>
                </a:solidFill>
                <a:latin typeface="Times New Roman"/>
                <a:ea typeface="Times New Roman"/>
                <a:cs typeface="Times New Roman"/>
                <a:sym typeface="Times New Roman"/>
              </a:rPr>
              <a:t>To the coaches</a:t>
            </a:r>
            <a:endParaRPr/>
          </a:p>
          <a:p>
            <a:pPr marL="742950" lvl="1" indent="-285750" algn="l" rtl="0">
              <a:lnSpc>
                <a:spcPct val="8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Keep coaches informed about absences (i.e., illness, school, church, or family functions)</a:t>
            </a:r>
            <a:endParaRPr/>
          </a:p>
          <a:p>
            <a:pPr marL="742950" lvl="1" indent="-285750" algn="l" rtl="0">
              <a:lnSpc>
                <a:spcPct val="8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Be supportive of decisions and understanding</a:t>
            </a:r>
            <a:endParaRPr/>
          </a:p>
          <a:p>
            <a:pPr marL="342900" lvl="0" indent="-342900" algn="l" rtl="0">
              <a:lnSpc>
                <a:spcPct val="80000"/>
              </a:lnSpc>
              <a:spcBef>
                <a:spcPts val="560"/>
              </a:spcBef>
              <a:spcAft>
                <a:spcPts val="0"/>
              </a:spcAft>
              <a:buClr>
                <a:schemeClr val="accent2"/>
              </a:buClr>
              <a:buSzPts val="2240"/>
              <a:buFont typeface="Noto Sans Symbols"/>
              <a:buChar char="●"/>
            </a:pPr>
            <a:r>
              <a:rPr lang="en-US" sz="2800" b="0" i="0" u="none">
                <a:solidFill>
                  <a:srgbClr val="00FFFF"/>
                </a:solidFill>
                <a:latin typeface="Times New Roman"/>
                <a:ea typeface="Times New Roman"/>
                <a:cs typeface="Times New Roman"/>
                <a:sym typeface="Times New Roman"/>
              </a:rPr>
              <a:t>To the league</a:t>
            </a:r>
            <a:endParaRPr/>
          </a:p>
          <a:p>
            <a:pPr marL="742950" lvl="1" indent="-285750" algn="l" rtl="0">
              <a:lnSpc>
                <a:spcPct val="8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Report situations that arise, evaluate coaches</a:t>
            </a:r>
            <a:endParaRPr/>
          </a:p>
          <a:p>
            <a:pPr marL="342900" lvl="0" indent="-342900" algn="l" rtl="0">
              <a:lnSpc>
                <a:spcPct val="80000"/>
              </a:lnSpc>
              <a:spcBef>
                <a:spcPts val="560"/>
              </a:spcBef>
              <a:spcAft>
                <a:spcPts val="0"/>
              </a:spcAft>
              <a:buClr>
                <a:schemeClr val="accent2"/>
              </a:buClr>
              <a:buSzPts val="2240"/>
              <a:buFont typeface="Noto Sans Symbols"/>
              <a:buChar char="●"/>
            </a:pPr>
            <a:r>
              <a:rPr lang="en-US" sz="2800" b="0" i="0" u="none">
                <a:solidFill>
                  <a:srgbClr val="00FFFF"/>
                </a:solidFill>
                <a:latin typeface="Times New Roman"/>
                <a:ea typeface="Times New Roman"/>
                <a:cs typeface="Times New Roman"/>
                <a:sym typeface="Times New Roman"/>
              </a:rPr>
              <a:t>To other parents</a:t>
            </a:r>
            <a:endParaRPr/>
          </a:p>
          <a:p>
            <a:pPr marL="742950" lvl="1" indent="-285750" algn="l" rtl="0">
              <a:lnSpc>
                <a:spcPct val="8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Competition and taunting between parents not acceptable</a:t>
            </a:r>
            <a:endParaRPr/>
          </a:p>
          <a:p>
            <a:pPr marL="342900" lvl="0" indent="-342900" algn="l" rtl="0">
              <a:lnSpc>
                <a:spcPct val="80000"/>
              </a:lnSpc>
              <a:spcBef>
                <a:spcPts val="560"/>
              </a:spcBef>
              <a:spcAft>
                <a:spcPts val="0"/>
              </a:spcAft>
              <a:buClr>
                <a:schemeClr val="accent2"/>
              </a:buClr>
              <a:buSzPts val="2240"/>
              <a:buFont typeface="Noto Sans Symbols"/>
              <a:buChar char="●"/>
            </a:pPr>
            <a:r>
              <a:rPr lang="en-US" sz="2800" b="0" i="0" u="none">
                <a:solidFill>
                  <a:srgbClr val="00FFFF"/>
                </a:solidFill>
                <a:latin typeface="Times New Roman"/>
                <a:ea typeface="Times New Roman"/>
                <a:cs typeface="Times New Roman"/>
                <a:sym typeface="Times New Roman"/>
              </a:rPr>
              <a:t>To themselves</a:t>
            </a:r>
            <a:endParaRPr/>
          </a:p>
          <a:p>
            <a:pPr marL="742950" lvl="1" indent="-285750" algn="l" rtl="0">
              <a:lnSpc>
                <a:spcPct val="8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Enjoy watching your child participate and learn</a:t>
            </a:r>
            <a:endParaRPr/>
          </a:p>
        </p:txBody>
      </p:sp>
    </p:spTree>
  </p:cSld>
  <p:clrMapOvr>
    <a:masterClrMapping/>
  </p:clrMapOvr>
  <p:transition>
    <p:spli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7"/>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rgbClr val="00FFFF"/>
              </a:buClr>
              <a:buSzPts val="4400"/>
              <a:buFont typeface="Arial"/>
              <a:buNone/>
            </a:pPr>
            <a:r>
              <a:rPr lang="en-US" sz="4400" b="0" i="0" u="none">
                <a:solidFill>
                  <a:srgbClr val="00FFFF"/>
                </a:solidFill>
                <a:latin typeface="Arial"/>
                <a:ea typeface="Arial"/>
                <a:cs typeface="Arial"/>
                <a:sym typeface="Arial"/>
              </a:rPr>
              <a:t>Guidelines for a </a:t>
            </a:r>
            <a:br>
              <a:rPr lang="en-US" sz="4400" b="0" i="0" u="none">
                <a:solidFill>
                  <a:srgbClr val="00FFFF"/>
                </a:solidFill>
                <a:latin typeface="Arial"/>
                <a:ea typeface="Arial"/>
                <a:cs typeface="Arial"/>
                <a:sym typeface="Arial"/>
              </a:rPr>
            </a:br>
            <a:r>
              <a:rPr lang="en-US" sz="4400" b="0" i="0" u="none">
                <a:solidFill>
                  <a:srgbClr val="00FFFF"/>
                </a:solidFill>
                <a:latin typeface="Arial"/>
                <a:ea typeface="Arial"/>
                <a:cs typeface="Arial"/>
                <a:sym typeface="Arial"/>
              </a:rPr>
              <a:t>Coach – Parent Partnership</a:t>
            </a:r>
            <a:endParaRPr/>
          </a:p>
        </p:txBody>
      </p:sp>
      <p:sp>
        <p:nvSpPr>
          <p:cNvPr id="310" name="Google Shape;310;p27"/>
          <p:cNvSpPr txBox="1">
            <a:spLocks noGrp="1"/>
          </p:cNvSpPr>
          <p:nvPr>
            <p:ph type="body" idx="1"/>
          </p:nvPr>
        </p:nvSpPr>
        <p:spPr>
          <a:xfrm>
            <a:off x="533400" y="2057400"/>
            <a:ext cx="8077200" cy="4114800"/>
          </a:xfrm>
          <a:prstGeom prst="rect">
            <a:avLst/>
          </a:prstGeom>
          <a:noFill/>
          <a:ln>
            <a:noFill/>
          </a:ln>
        </p:spPr>
        <p:txBody>
          <a:bodyPr spcFirstLastPara="1" wrap="square" lIns="91425" tIns="45700" rIns="91425" bIns="45700" anchor="t" anchorCtr="0">
            <a:noAutofit/>
          </a:bodyPr>
          <a:lstStyle/>
          <a:p>
            <a:pPr marL="609600" lvl="0" indent="-609600" algn="l" rtl="0">
              <a:lnSpc>
                <a:spcPct val="100000"/>
              </a:lnSpc>
              <a:spcBef>
                <a:spcPts val="0"/>
              </a:spcBef>
              <a:spcAft>
                <a:spcPts val="0"/>
              </a:spcAft>
              <a:buClr>
                <a:schemeClr val="accent2"/>
              </a:buClr>
              <a:buSzPts val="2560"/>
              <a:buFont typeface="Noto Sans Symbols"/>
              <a:buAutoNum type="arabicPeriod"/>
            </a:pPr>
            <a:r>
              <a:rPr lang="en-US" sz="3200" b="0" i="0" u="none">
                <a:solidFill>
                  <a:schemeClr val="lt1"/>
                </a:solidFill>
                <a:latin typeface="Times New Roman"/>
                <a:ea typeface="Times New Roman"/>
                <a:cs typeface="Times New Roman"/>
                <a:sym typeface="Times New Roman"/>
              </a:rPr>
              <a:t>Don’t put the player in the middle.</a:t>
            </a:r>
            <a:endParaRPr/>
          </a:p>
          <a:p>
            <a:pPr marL="609600" lvl="0" indent="-609600" algn="l" rtl="0">
              <a:lnSpc>
                <a:spcPct val="100000"/>
              </a:lnSpc>
              <a:spcBef>
                <a:spcPts val="640"/>
              </a:spcBef>
              <a:spcAft>
                <a:spcPts val="0"/>
              </a:spcAft>
              <a:buClr>
                <a:schemeClr val="accent2"/>
              </a:buClr>
              <a:buSzPts val="2560"/>
              <a:buFont typeface="Noto Sans Symbols"/>
              <a:buAutoNum type="arabicPeriod"/>
            </a:pPr>
            <a:r>
              <a:rPr lang="en-US" sz="3200" b="0" i="0" u="none">
                <a:solidFill>
                  <a:schemeClr val="lt1"/>
                </a:solidFill>
                <a:latin typeface="Times New Roman"/>
                <a:ea typeface="Times New Roman"/>
                <a:cs typeface="Times New Roman"/>
                <a:sym typeface="Times New Roman"/>
              </a:rPr>
              <a:t>Give feedback.</a:t>
            </a:r>
            <a:endParaRPr/>
          </a:p>
          <a:p>
            <a:pPr marL="609600" lvl="0" indent="-609600" algn="l" rtl="0">
              <a:lnSpc>
                <a:spcPct val="100000"/>
              </a:lnSpc>
              <a:spcBef>
                <a:spcPts val="640"/>
              </a:spcBef>
              <a:spcAft>
                <a:spcPts val="0"/>
              </a:spcAft>
              <a:buClr>
                <a:schemeClr val="accent2"/>
              </a:buClr>
              <a:buSzPts val="2560"/>
              <a:buFont typeface="Noto Sans Symbols"/>
              <a:buAutoNum type="arabicPeriod"/>
            </a:pPr>
            <a:r>
              <a:rPr lang="en-US" sz="3200" b="0" i="0" u="none">
                <a:solidFill>
                  <a:schemeClr val="lt1"/>
                </a:solidFill>
                <a:latin typeface="Times New Roman"/>
                <a:ea typeface="Times New Roman"/>
                <a:cs typeface="Times New Roman"/>
                <a:sym typeface="Times New Roman"/>
              </a:rPr>
              <a:t>Don’t give instructions during a game.</a:t>
            </a:r>
            <a:endParaRPr/>
          </a:p>
          <a:p>
            <a:pPr marL="609600" lvl="0" indent="-609600" algn="l" rtl="0">
              <a:lnSpc>
                <a:spcPct val="100000"/>
              </a:lnSpc>
              <a:spcBef>
                <a:spcPts val="640"/>
              </a:spcBef>
              <a:spcAft>
                <a:spcPts val="0"/>
              </a:spcAft>
              <a:buClr>
                <a:schemeClr val="accent2"/>
              </a:buClr>
              <a:buSzPts val="2560"/>
              <a:buFont typeface="Noto Sans Symbols"/>
              <a:buAutoNum type="arabicPeriod"/>
            </a:pPr>
            <a:r>
              <a:rPr lang="en-US" sz="3200" b="0" i="0" u="none">
                <a:solidFill>
                  <a:schemeClr val="lt1"/>
                </a:solidFill>
                <a:latin typeface="Times New Roman"/>
                <a:ea typeface="Times New Roman"/>
                <a:cs typeface="Times New Roman"/>
                <a:sym typeface="Times New Roman"/>
              </a:rPr>
              <a:t>Provide positive support for their player.</a:t>
            </a:r>
            <a:endParaRPr/>
          </a:p>
          <a:p>
            <a:pPr marL="609600" lvl="0" indent="-609600" algn="l" rtl="0">
              <a:lnSpc>
                <a:spcPct val="100000"/>
              </a:lnSpc>
              <a:spcBef>
                <a:spcPts val="640"/>
              </a:spcBef>
              <a:spcAft>
                <a:spcPts val="0"/>
              </a:spcAft>
              <a:buClr>
                <a:schemeClr val="accent2"/>
              </a:buClr>
              <a:buSzPts val="2560"/>
              <a:buFont typeface="Noto Sans Symbols"/>
              <a:buAutoNum type="arabicPeriod"/>
            </a:pPr>
            <a:r>
              <a:rPr lang="en-US" sz="3200" b="0" i="0" u="none">
                <a:solidFill>
                  <a:schemeClr val="lt1"/>
                </a:solidFill>
                <a:latin typeface="Times New Roman"/>
                <a:ea typeface="Times New Roman"/>
                <a:cs typeface="Times New Roman"/>
                <a:sym typeface="Times New Roman"/>
              </a:rPr>
              <a:t>Be part of the “home court advantage” for the team.</a:t>
            </a:r>
            <a:endParaRPr/>
          </a:p>
          <a:p>
            <a:pPr marL="609600" lvl="0" indent="-609600" algn="l" rtl="0">
              <a:lnSpc>
                <a:spcPct val="100000"/>
              </a:lnSpc>
              <a:spcBef>
                <a:spcPts val="640"/>
              </a:spcBef>
              <a:spcAft>
                <a:spcPts val="0"/>
              </a:spcAft>
              <a:buClr>
                <a:schemeClr val="accent2"/>
              </a:buClr>
              <a:buSzPts val="2560"/>
              <a:buFont typeface="Noto Sans Symbols"/>
              <a:buAutoNum type="arabicPeriod"/>
            </a:pPr>
            <a:r>
              <a:rPr lang="en-US" sz="3200" b="0" i="0" u="none">
                <a:solidFill>
                  <a:schemeClr val="lt1"/>
                </a:solidFill>
                <a:latin typeface="Times New Roman"/>
                <a:ea typeface="Times New Roman"/>
                <a:cs typeface="Times New Roman"/>
                <a:sym typeface="Times New Roman"/>
              </a:rPr>
              <a:t>Don’t disparage the other team.</a:t>
            </a:r>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8"/>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rgbClr val="00FFFF"/>
              </a:buClr>
              <a:buSzPts val="4400"/>
              <a:buFont typeface="Arial"/>
              <a:buNone/>
            </a:pPr>
            <a:r>
              <a:rPr lang="en-US" sz="4400" b="0" i="0" u="none">
                <a:solidFill>
                  <a:srgbClr val="00FFFF"/>
                </a:solidFill>
                <a:latin typeface="Arial"/>
                <a:ea typeface="Arial"/>
                <a:cs typeface="Arial"/>
                <a:sym typeface="Arial"/>
              </a:rPr>
              <a:t>How Parents Can Help</a:t>
            </a:r>
            <a:endParaRPr/>
          </a:p>
        </p:txBody>
      </p:sp>
      <p:sp>
        <p:nvSpPr>
          <p:cNvPr id="316" name="Google Shape;316;p28"/>
          <p:cNvSpPr txBox="1">
            <a:spLocks noGrp="1"/>
          </p:cNvSpPr>
          <p:nvPr>
            <p:ph type="body" idx="1"/>
          </p:nvPr>
        </p:nvSpPr>
        <p:spPr>
          <a:xfrm>
            <a:off x="4648200" y="2133600"/>
            <a:ext cx="4191000" cy="3810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1920"/>
              <a:buChar char="o"/>
            </a:pPr>
            <a:r>
              <a:rPr lang="en-US" sz="2400" b="0" i="0" u="none">
                <a:solidFill>
                  <a:schemeClr val="lt1"/>
                </a:solidFill>
                <a:latin typeface="Times New Roman"/>
                <a:ea typeface="Times New Roman"/>
                <a:cs typeface="Times New Roman"/>
                <a:sym typeface="Times New Roman"/>
              </a:rPr>
              <a:t>Communicate with team.</a:t>
            </a:r>
            <a:endParaRPr/>
          </a:p>
          <a:p>
            <a:pPr marL="342900" lvl="0" indent="-342900" algn="l" rtl="0">
              <a:lnSpc>
                <a:spcPct val="100000"/>
              </a:lnSpc>
              <a:spcBef>
                <a:spcPts val="480"/>
              </a:spcBef>
              <a:spcAft>
                <a:spcPts val="0"/>
              </a:spcAft>
              <a:buClr>
                <a:schemeClr val="accent2"/>
              </a:buClr>
              <a:buSzPts val="1920"/>
              <a:buChar char="o"/>
            </a:pPr>
            <a:r>
              <a:rPr lang="en-US" sz="2400" b="0" i="0" u="none">
                <a:solidFill>
                  <a:schemeClr val="lt1"/>
                </a:solidFill>
                <a:latin typeface="Times New Roman"/>
                <a:ea typeface="Times New Roman"/>
                <a:cs typeface="Times New Roman"/>
                <a:sym typeface="Times New Roman"/>
              </a:rPr>
              <a:t>Check players in at practice (take attendance)</a:t>
            </a:r>
            <a:endParaRPr/>
          </a:p>
          <a:p>
            <a:pPr marL="342900" lvl="0" indent="-342900" algn="l" rtl="0">
              <a:lnSpc>
                <a:spcPct val="100000"/>
              </a:lnSpc>
              <a:spcBef>
                <a:spcPts val="480"/>
              </a:spcBef>
              <a:spcAft>
                <a:spcPts val="0"/>
              </a:spcAft>
              <a:buClr>
                <a:schemeClr val="accent2"/>
              </a:buClr>
              <a:buSzPts val="1920"/>
              <a:buChar char="o"/>
            </a:pPr>
            <a:r>
              <a:rPr lang="en-US" sz="2400" b="0" i="0" u="none">
                <a:solidFill>
                  <a:schemeClr val="lt1"/>
                </a:solidFill>
                <a:latin typeface="Times New Roman"/>
                <a:ea typeface="Times New Roman"/>
                <a:cs typeface="Times New Roman"/>
                <a:sym typeface="Times New Roman"/>
              </a:rPr>
              <a:t>Provide treats for games.</a:t>
            </a:r>
            <a:endParaRPr/>
          </a:p>
          <a:p>
            <a:pPr marL="342900" lvl="0" indent="-342900" algn="l" rtl="0">
              <a:lnSpc>
                <a:spcPct val="100000"/>
              </a:lnSpc>
              <a:spcBef>
                <a:spcPts val="480"/>
              </a:spcBef>
              <a:spcAft>
                <a:spcPts val="0"/>
              </a:spcAft>
              <a:buClr>
                <a:schemeClr val="accent2"/>
              </a:buClr>
              <a:buSzPts val="1920"/>
              <a:buChar char="o"/>
            </a:pPr>
            <a:r>
              <a:rPr lang="en-US" sz="2400" b="0" i="0" u="none">
                <a:solidFill>
                  <a:schemeClr val="lt1"/>
                </a:solidFill>
                <a:latin typeface="Times New Roman"/>
                <a:ea typeface="Times New Roman"/>
                <a:cs typeface="Times New Roman"/>
                <a:sym typeface="Times New Roman"/>
              </a:rPr>
              <a:t>Display good sportsmanship.</a:t>
            </a:r>
            <a:endParaRPr/>
          </a:p>
          <a:p>
            <a:pPr marL="342900" lvl="0" indent="-342900" algn="l" rtl="0">
              <a:lnSpc>
                <a:spcPct val="100000"/>
              </a:lnSpc>
              <a:spcBef>
                <a:spcPts val="480"/>
              </a:spcBef>
              <a:spcAft>
                <a:spcPts val="0"/>
              </a:spcAft>
              <a:buClr>
                <a:schemeClr val="accent2"/>
              </a:buClr>
              <a:buSzPts val="1920"/>
              <a:buChar char="o"/>
            </a:pPr>
            <a:r>
              <a:rPr lang="en-US" sz="2400" b="0" i="0" u="none">
                <a:solidFill>
                  <a:schemeClr val="lt1"/>
                </a:solidFill>
                <a:latin typeface="Times New Roman"/>
                <a:ea typeface="Times New Roman"/>
                <a:cs typeface="Times New Roman"/>
                <a:sym typeface="Times New Roman"/>
              </a:rPr>
              <a:t>Help collect balls during practice</a:t>
            </a:r>
            <a:endParaRPr/>
          </a:p>
          <a:p>
            <a:pPr marL="342900" lvl="0" indent="-342900" algn="l" rtl="0">
              <a:lnSpc>
                <a:spcPct val="100000"/>
              </a:lnSpc>
              <a:spcBef>
                <a:spcPts val="480"/>
              </a:spcBef>
              <a:spcAft>
                <a:spcPts val="0"/>
              </a:spcAft>
              <a:buClr>
                <a:schemeClr val="accent2"/>
              </a:buClr>
              <a:buSzPts val="1920"/>
              <a:buChar char="o"/>
            </a:pPr>
            <a:r>
              <a:rPr lang="en-US" sz="2400" b="0" i="0" u="none">
                <a:solidFill>
                  <a:schemeClr val="lt1"/>
                </a:solidFill>
                <a:latin typeface="Times New Roman"/>
                <a:ea typeface="Times New Roman"/>
                <a:cs typeface="Times New Roman"/>
                <a:sym typeface="Times New Roman"/>
              </a:rPr>
              <a:t>Time keeping during a game</a:t>
            </a:r>
            <a:endParaRPr/>
          </a:p>
        </p:txBody>
      </p:sp>
      <p:pic>
        <p:nvPicPr>
          <p:cNvPr id="317" name="Google Shape;317;p28" descr="PH01813J"/>
          <p:cNvPicPr preferRelativeResize="0">
            <a:picLocks noGrp="1"/>
          </p:cNvPicPr>
          <p:nvPr>
            <p:ph type="clipArt" idx="2"/>
          </p:nvPr>
        </p:nvPicPr>
        <p:blipFill rotWithShape="1">
          <a:blip r:embed="rId3">
            <a:alphaModFix/>
          </a:blip>
          <a:srcRect/>
          <a:stretch/>
        </p:blipFill>
        <p:spPr>
          <a:xfrm>
            <a:off x="1233487" y="1981200"/>
            <a:ext cx="2714625" cy="4114800"/>
          </a:xfrm>
          <a:prstGeom prst="rect">
            <a:avLst/>
          </a:prstGeom>
          <a:noFill/>
          <a:ln>
            <a:noFill/>
          </a:ln>
        </p:spPr>
      </p:pic>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9"/>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rgbClr val="CCFFFF"/>
              </a:buClr>
              <a:buSzPts val="4400"/>
              <a:buFont typeface="Arial"/>
              <a:buNone/>
            </a:pPr>
            <a:r>
              <a:rPr lang="en-US" sz="4400" b="0" i="0" u="none">
                <a:solidFill>
                  <a:schemeClr val="accent6"/>
                </a:solidFill>
                <a:latin typeface="Arial"/>
                <a:ea typeface="Arial"/>
                <a:cs typeface="Arial"/>
                <a:sym typeface="Arial"/>
              </a:rPr>
              <a:t>Communication</a:t>
            </a:r>
            <a:r>
              <a:rPr lang="en-US" sz="4400" b="0" i="0" u="none">
                <a:solidFill>
                  <a:srgbClr val="CCFFFF"/>
                </a:solidFill>
                <a:latin typeface="Arial"/>
                <a:ea typeface="Arial"/>
                <a:cs typeface="Arial"/>
                <a:sym typeface="Arial"/>
              </a:rPr>
              <a:t> </a:t>
            </a:r>
            <a:endParaRPr/>
          </a:p>
        </p:txBody>
      </p:sp>
      <p:sp>
        <p:nvSpPr>
          <p:cNvPr id="324" name="Google Shape;324;p29"/>
          <p:cNvSpPr txBox="1">
            <a:spLocks noGrp="1"/>
          </p:cNvSpPr>
          <p:nvPr>
            <p:ph type="body" idx="1"/>
          </p:nvPr>
        </p:nvSpPr>
        <p:spPr>
          <a:xfrm>
            <a:off x="1143000" y="1981200"/>
            <a:ext cx="6934200" cy="2819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560"/>
              <a:buNone/>
            </a:pPr>
            <a:r>
              <a:rPr lang="en-US" sz="3200" b="0" i="0" u="none">
                <a:solidFill>
                  <a:schemeClr val="lt1"/>
                </a:solidFill>
                <a:latin typeface="Times New Roman"/>
                <a:ea typeface="Times New Roman"/>
                <a:cs typeface="Times New Roman"/>
                <a:sym typeface="Times New Roman"/>
              </a:rPr>
              <a:t>On everyone’s part is the key to success.</a:t>
            </a:r>
            <a:endParaRPr/>
          </a:p>
          <a:p>
            <a:pPr marL="742950" lvl="1" indent="-285750" algn="l" rtl="0">
              <a:lnSpc>
                <a:spcPct val="100000"/>
              </a:lnSpc>
              <a:spcBef>
                <a:spcPts val="560"/>
              </a:spcBef>
              <a:spcAft>
                <a:spcPts val="0"/>
              </a:spcAft>
              <a:buClr>
                <a:schemeClr val="lt1"/>
              </a:buClr>
              <a:buSzPts val="2520"/>
              <a:buFont typeface="Times New Roman"/>
              <a:buChar char="–"/>
            </a:pPr>
            <a:r>
              <a:rPr lang="en-US" sz="2800" b="0" i="0" u="none">
                <a:solidFill>
                  <a:schemeClr val="lt1"/>
                </a:solidFill>
                <a:latin typeface="Times New Roman"/>
                <a:ea typeface="Times New Roman"/>
                <a:cs typeface="Times New Roman"/>
                <a:sym typeface="Times New Roman"/>
              </a:rPr>
              <a:t>If your going to be late to practice.</a:t>
            </a:r>
            <a:endParaRPr/>
          </a:p>
          <a:p>
            <a:pPr marL="742950" lvl="1" indent="-285750" algn="l" rtl="0">
              <a:lnSpc>
                <a:spcPct val="100000"/>
              </a:lnSpc>
              <a:spcBef>
                <a:spcPts val="560"/>
              </a:spcBef>
              <a:spcAft>
                <a:spcPts val="0"/>
              </a:spcAft>
              <a:buClr>
                <a:schemeClr val="lt1"/>
              </a:buClr>
              <a:buSzPts val="2520"/>
              <a:buFont typeface="Times New Roman"/>
              <a:buChar char="–"/>
            </a:pPr>
            <a:r>
              <a:rPr lang="en-US" sz="2800" b="0" i="0" u="none">
                <a:solidFill>
                  <a:schemeClr val="lt1"/>
                </a:solidFill>
                <a:latin typeface="Times New Roman"/>
                <a:ea typeface="Times New Roman"/>
                <a:cs typeface="Times New Roman"/>
                <a:sym typeface="Times New Roman"/>
              </a:rPr>
              <a:t>If your going to be missing practice.</a:t>
            </a:r>
            <a:endParaRPr/>
          </a:p>
          <a:p>
            <a:pPr marL="742950" lvl="1" indent="-285750" algn="l" rtl="0">
              <a:lnSpc>
                <a:spcPct val="100000"/>
              </a:lnSpc>
              <a:spcBef>
                <a:spcPts val="560"/>
              </a:spcBef>
              <a:spcAft>
                <a:spcPts val="0"/>
              </a:spcAft>
              <a:buClr>
                <a:schemeClr val="lt1"/>
              </a:buClr>
              <a:buSzPts val="2520"/>
              <a:buFont typeface="Times New Roman"/>
              <a:buChar char="–"/>
            </a:pPr>
            <a:r>
              <a:rPr lang="en-US" sz="2800" b="0" i="0" u="none">
                <a:solidFill>
                  <a:schemeClr val="lt1"/>
                </a:solidFill>
                <a:latin typeface="Times New Roman"/>
                <a:ea typeface="Times New Roman"/>
                <a:cs typeface="Times New Roman"/>
                <a:sym typeface="Times New Roman"/>
              </a:rPr>
              <a:t>If you have prior commitments.</a:t>
            </a:r>
            <a:endParaRPr/>
          </a:p>
        </p:txBody>
      </p:sp>
      <p:pic>
        <p:nvPicPr>
          <p:cNvPr id="325" name="Google Shape;325;p29" descr="Click To Download"/>
          <p:cNvPicPr preferRelativeResize="0"/>
          <p:nvPr/>
        </p:nvPicPr>
        <p:blipFill rotWithShape="1">
          <a:blip r:embed="rId3">
            <a:alphaModFix/>
          </a:blip>
          <a:srcRect/>
          <a:stretch/>
        </p:blipFill>
        <p:spPr>
          <a:xfrm>
            <a:off x="3962400" y="5105400"/>
            <a:ext cx="1463675" cy="1463675"/>
          </a:xfrm>
          <a:prstGeom prst="rect">
            <a:avLst/>
          </a:prstGeom>
          <a:noFill/>
          <a:ln>
            <a:noFill/>
          </a:ln>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0"/>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4400" b="0" i="0" u="none">
                <a:solidFill>
                  <a:schemeClr val="lt1"/>
                </a:solidFill>
                <a:latin typeface="Arial"/>
                <a:ea typeface="Arial"/>
                <a:cs typeface="Arial"/>
                <a:sym typeface="Arial"/>
              </a:rPr>
              <a:t>Volunteers &amp; Coaches</a:t>
            </a:r>
            <a:endParaRPr/>
          </a:p>
        </p:txBody>
      </p:sp>
      <p:sp>
        <p:nvSpPr>
          <p:cNvPr id="331" name="Google Shape;331;p30"/>
          <p:cNvSpPr txBox="1">
            <a:spLocks noGrp="1"/>
          </p:cNvSpPr>
          <p:nvPr>
            <p:ph type="body" idx="1"/>
          </p:nvPr>
        </p:nvSpPr>
        <p:spPr>
          <a:xfrm>
            <a:off x="4648200" y="1676400"/>
            <a:ext cx="3886200" cy="4876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920"/>
              <a:buNone/>
            </a:pPr>
            <a:r>
              <a:rPr lang="en-US" sz="2400" b="0" i="0" u="none">
                <a:solidFill>
                  <a:schemeClr val="lt1"/>
                </a:solidFill>
                <a:latin typeface="Times New Roman"/>
                <a:ea typeface="Times New Roman"/>
                <a:cs typeface="Times New Roman"/>
                <a:sym typeface="Times New Roman"/>
              </a:rPr>
              <a:t>Volunteers are:</a:t>
            </a:r>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0" i="0" u="none">
                <a:solidFill>
                  <a:schemeClr val="lt1"/>
                </a:solidFill>
                <a:latin typeface="Times New Roman"/>
                <a:ea typeface="Times New Roman"/>
                <a:cs typeface="Times New Roman"/>
                <a:sym typeface="Times New Roman"/>
              </a:rPr>
              <a:t>Certified through the National Association for Youth Sports (NAYS)</a:t>
            </a:r>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0" i="0" u="none">
                <a:solidFill>
                  <a:schemeClr val="lt1"/>
                </a:solidFill>
                <a:latin typeface="Times New Roman"/>
                <a:ea typeface="Times New Roman"/>
                <a:cs typeface="Times New Roman"/>
                <a:sym typeface="Times New Roman"/>
              </a:rPr>
              <a:t>Screened to create an emotionally, physically and sexually safe environment</a:t>
            </a:r>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0" i="0" u="none">
                <a:solidFill>
                  <a:schemeClr val="lt1"/>
                </a:solidFill>
                <a:latin typeface="Times New Roman"/>
                <a:ea typeface="Times New Roman"/>
                <a:cs typeface="Times New Roman"/>
                <a:sym typeface="Times New Roman"/>
              </a:rPr>
              <a:t>Trained to motivate with praise and specific instruction and to keep games free from put downs, trash talk and profanity</a:t>
            </a:r>
            <a:endParaRPr/>
          </a:p>
          <a:p>
            <a:pPr marL="342900" lvl="0" indent="-342900" algn="l" rtl="0">
              <a:lnSpc>
                <a:spcPct val="100000"/>
              </a:lnSpc>
              <a:spcBef>
                <a:spcPts val="400"/>
              </a:spcBef>
              <a:spcAft>
                <a:spcPts val="0"/>
              </a:spcAft>
              <a:buClr>
                <a:schemeClr val="accent2"/>
              </a:buClr>
              <a:buSzPts val="1600"/>
              <a:buFont typeface="Noto Sans Symbols"/>
              <a:buChar char="●"/>
            </a:pPr>
            <a:r>
              <a:rPr lang="en-US" sz="2000" b="0" i="0" u="none">
                <a:solidFill>
                  <a:schemeClr val="lt1"/>
                </a:solidFill>
                <a:latin typeface="Times New Roman"/>
                <a:ea typeface="Times New Roman"/>
                <a:cs typeface="Times New Roman"/>
                <a:sym typeface="Times New Roman"/>
              </a:rPr>
              <a:t>Instructed in how to minimize the consequences of injuries until medical help is provided.</a:t>
            </a:r>
            <a:endParaRPr/>
          </a:p>
        </p:txBody>
      </p:sp>
      <p:pic>
        <p:nvPicPr>
          <p:cNvPr id="332" name="Google Shape;332;p30" descr="cartoon coach"/>
          <p:cNvPicPr preferRelativeResize="0">
            <a:picLocks noGrp="1"/>
          </p:cNvPicPr>
          <p:nvPr>
            <p:ph type="clipArt" idx="2"/>
          </p:nvPr>
        </p:nvPicPr>
        <p:blipFill rotWithShape="1">
          <a:blip r:embed="rId3">
            <a:alphaModFix/>
          </a:blip>
          <a:srcRect/>
          <a:stretch/>
        </p:blipFill>
        <p:spPr>
          <a:xfrm>
            <a:off x="685800" y="2133600"/>
            <a:ext cx="3810000" cy="3810000"/>
          </a:xfrm>
          <a:prstGeom prst="rect">
            <a:avLst/>
          </a:prstGeom>
          <a:noFill/>
          <a:ln>
            <a:noFill/>
          </a:ln>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1"/>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rgbClr val="CCFFFF"/>
              </a:buClr>
              <a:buSzPts val="4400"/>
              <a:buFont typeface="Arial"/>
              <a:buNone/>
            </a:pPr>
            <a:r>
              <a:rPr lang="en-US" sz="4400" b="1" i="0" u="none">
                <a:solidFill>
                  <a:schemeClr val="accent6"/>
                </a:solidFill>
                <a:latin typeface="Arial"/>
                <a:ea typeface="Arial"/>
                <a:cs typeface="Arial"/>
                <a:sym typeface="Arial"/>
              </a:rPr>
              <a:t>HEALTH AND SAFETY</a:t>
            </a:r>
            <a:endParaRPr>
              <a:solidFill>
                <a:schemeClr val="accent6"/>
              </a:solidFill>
            </a:endParaRPr>
          </a:p>
        </p:txBody>
      </p:sp>
      <p:sp>
        <p:nvSpPr>
          <p:cNvPr id="339" name="Google Shape;339;p3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560"/>
              <a:buFont typeface="Noto Sans Symbols"/>
              <a:buChar char="●"/>
            </a:pPr>
            <a:r>
              <a:rPr lang="en-US" sz="3200" b="0" i="0" u="none">
                <a:solidFill>
                  <a:schemeClr val="lt1"/>
                </a:solidFill>
                <a:latin typeface="Times New Roman"/>
                <a:ea typeface="Times New Roman"/>
                <a:cs typeface="Times New Roman"/>
                <a:sym typeface="Times New Roman"/>
              </a:rPr>
              <a:t>Everyone must share responsibility</a:t>
            </a:r>
            <a:endParaRPr/>
          </a:p>
          <a:p>
            <a:pPr marL="742950" lvl="1" indent="-285750" algn="l" rtl="0">
              <a:lnSpc>
                <a:spcPct val="90000"/>
              </a:lnSpc>
              <a:spcBef>
                <a:spcPts val="560"/>
              </a:spcBef>
              <a:spcAft>
                <a:spcPts val="0"/>
              </a:spcAft>
              <a:buClr>
                <a:schemeClr val="lt1"/>
              </a:buClr>
              <a:buSzPts val="2520"/>
              <a:buFont typeface="Times New Roman"/>
              <a:buChar char="–"/>
            </a:pPr>
            <a:r>
              <a:rPr lang="en-US" sz="2800" b="0" i="0" u="none">
                <a:solidFill>
                  <a:schemeClr val="lt1"/>
                </a:solidFill>
                <a:latin typeface="Times New Roman"/>
                <a:ea typeface="Times New Roman"/>
                <a:cs typeface="Times New Roman"/>
                <a:sym typeface="Times New Roman"/>
              </a:rPr>
              <a:t>Alcohol, smoking, dipping, chewing tobacco, or such will not be allowed during any Youth sports &amp; Fitness event or activities.</a:t>
            </a:r>
            <a:endParaRPr/>
          </a:p>
          <a:p>
            <a:pPr marL="742950" lvl="1" indent="-285750" algn="l" rtl="0">
              <a:lnSpc>
                <a:spcPct val="90000"/>
              </a:lnSpc>
              <a:spcBef>
                <a:spcPts val="560"/>
              </a:spcBef>
              <a:spcAft>
                <a:spcPts val="0"/>
              </a:spcAft>
              <a:buClr>
                <a:schemeClr val="lt1"/>
              </a:buClr>
              <a:buSzPts val="2520"/>
              <a:buFont typeface="Times New Roman"/>
              <a:buChar char="–"/>
            </a:pPr>
            <a:r>
              <a:rPr lang="en-US" sz="2800" b="0" i="0" u="none">
                <a:solidFill>
                  <a:schemeClr val="lt1"/>
                </a:solidFill>
                <a:latin typeface="Times New Roman"/>
                <a:ea typeface="Times New Roman"/>
                <a:cs typeface="Times New Roman"/>
                <a:sym typeface="Times New Roman"/>
              </a:rPr>
              <a:t>Profane or derogatory language will not be tolerated.</a:t>
            </a:r>
            <a:endParaRPr/>
          </a:p>
          <a:p>
            <a:pPr marL="742950" lvl="1" indent="-285750" algn="l" rtl="0">
              <a:lnSpc>
                <a:spcPct val="90000"/>
              </a:lnSpc>
              <a:spcBef>
                <a:spcPts val="560"/>
              </a:spcBef>
              <a:spcAft>
                <a:spcPts val="0"/>
              </a:spcAft>
              <a:buClr>
                <a:schemeClr val="lt1"/>
              </a:buClr>
              <a:buSzPts val="2520"/>
              <a:buFont typeface="Times New Roman"/>
              <a:buChar char="–"/>
            </a:pPr>
            <a:r>
              <a:rPr lang="en-US" sz="2800" b="0" i="0" u="none">
                <a:solidFill>
                  <a:schemeClr val="lt1"/>
                </a:solidFill>
                <a:latin typeface="Times New Roman"/>
                <a:ea typeface="Times New Roman"/>
                <a:cs typeface="Times New Roman"/>
                <a:sym typeface="Times New Roman"/>
              </a:rPr>
              <a:t>All players should wear appropriate clothing </a:t>
            </a:r>
            <a:endParaRPr/>
          </a:p>
          <a:p>
            <a:pPr marL="1143000" lvl="2" indent="-228600" algn="l" rtl="0">
              <a:lnSpc>
                <a:spcPct val="90000"/>
              </a:lnSpc>
              <a:spcBef>
                <a:spcPts val="480"/>
              </a:spcBef>
              <a:spcAft>
                <a:spcPts val="0"/>
              </a:spcAft>
              <a:buClr>
                <a:schemeClr val="accent1"/>
              </a:buClr>
              <a:buSzPts val="1440"/>
              <a:buFont typeface="Noto Sans Symbols"/>
              <a:buChar char="●"/>
            </a:pPr>
            <a:r>
              <a:rPr lang="en-US" sz="2400" b="0" i="0" u="none">
                <a:solidFill>
                  <a:schemeClr val="lt1"/>
                </a:solidFill>
                <a:latin typeface="Times New Roman"/>
                <a:ea typeface="Times New Roman"/>
                <a:cs typeface="Times New Roman"/>
                <a:sym typeface="Times New Roman"/>
              </a:rPr>
              <a:t>No shorts or jeans with pockets or belt loops</a:t>
            </a:r>
            <a:endParaRPr/>
          </a:p>
          <a:p>
            <a:pPr marL="1143000" lvl="2" indent="-228600" algn="l" rtl="0">
              <a:lnSpc>
                <a:spcPct val="90000"/>
              </a:lnSpc>
              <a:spcBef>
                <a:spcPts val="480"/>
              </a:spcBef>
              <a:spcAft>
                <a:spcPts val="0"/>
              </a:spcAft>
              <a:buClr>
                <a:schemeClr val="accent1"/>
              </a:buClr>
              <a:buSzPts val="1440"/>
              <a:buFont typeface="Noto Sans Symbols"/>
              <a:buChar char="●"/>
            </a:pPr>
            <a:r>
              <a:rPr lang="en-US" sz="2400" b="0" i="0" u="none">
                <a:solidFill>
                  <a:schemeClr val="lt1"/>
                </a:solidFill>
                <a:latin typeface="Times New Roman"/>
                <a:ea typeface="Times New Roman"/>
                <a:cs typeface="Times New Roman"/>
                <a:sym typeface="Times New Roman"/>
              </a:rPr>
              <a:t>Hand carry sport specific shoes</a:t>
            </a:r>
            <a:endParaRPr/>
          </a:p>
        </p:txBody>
      </p:sp>
    </p:spTree>
  </p:cSld>
  <p:clrMapOvr>
    <a:masterClrMapping/>
  </p:clrMapOvr>
  <p:transition>
    <p:cut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2"/>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rgbClr val="CCFFFF"/>
              </a:buClr>
              <a:buSzPts val="4400"/>
              <a:buFont typeface="Arial"/>
              <a:buNone/>
            </a:pPr>
            <a:r>
              <a:rPr lang="en-US" sz="4400" b="1" i="0" u="none">
                <a:solidFill>
                  <a:schemeClr val="accent6"/>
                </a:solidFill>
                <a:latin typeface="Arial"/>
                <a:ea typeface="Arial"/>
                <a:cs typeface="Arial"/>
                <a:sym typeface="Arial"/>
              </a:rPr>
              <a:t>HEALTH AND SAFETY</a:t>
            </a:r>
            <a:br>
              <a:rPr lang="en-US" sz="4400" b="1" i="0" u="none">
                <a:solidFill>
                  <a:schemeClr val="accent6"/>
                </a:solidFill>
                <a:latin typeface="Arial"/>
                <a:ea typeface="Arial"/>
                <a:cs typeface="Arial"/>
                <a:sym typeface="Arial"/>
              </a:rPr>
            </a:br>
            <a:r>
              <a:rPr lang="en-US" sz="2000" b="1" i="0" u="none">
                <a:solidFill>
                  <a:schemeClr val="accent6"/>
                </a:solidFill>
                <a:latin typeface="Arial"/>
                <a:ea typeface="Arial"/>
                <a:cs typeface="Arial"/>
                <a:sym typeface="Arial"/>
              </a:rPr>
              <a:t>What should your child eat before practices or games</a:t>
            </a:r>
            <a:endParaRPr>
              <a:solidFill>
                <a:schemeClr val="accent6"/>
              </a:solidFill>
            </a:endParaRPr>
          </a:p>
        </p:txBody>
      </p:sp>
      <p:sp>
        <p:nvSpPr>
          <p:cNvPr id="345" name="Google Shape;345;p32"/>
          <p:cNvSpPr txBox="1">
            <a:spLocks noGrp="1"/>
          </p:cNvSpPr>
          <p:nvPr>
            <p:ph type="body" idx="1"/>
          </p:nvPr>
        </p:nvSpPr>
        <p:spPr>
          <a:xfrm>
            <a:off x="457200" y="2209800"/>
            <a:ext cx="4038600" cy="3810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1920"/>
              <a:buFont typeface="Noto Sans Symbols"/>
              <a:buChar char="●"/>
            </a:pPr>
            <a:r>
              <a:rPr lang="en-US" sz="2400" b="0" i="0" u="none">
                <a:solidFill>
                  <a:schemeClr val="lt1"/>
                </a:solidFill>
                <a:latin typeface="Times New Roman"/>
                <a:ea typeface="Times New Roman"/>
                <a:cs typeface="Times New Roman"/>
                <a:sym typeface="Times New Roman"/>
              </a:rPr>
              <a:t>Small amounts and light foods 1 ½ hours prior to practice/game (fruit, pasta)</a:t>
            </a:r>
            <a:endParaRPr/>
          </a:p>
          <a:p>
            <a:pPr marL="342900" lvl="0" indent="-342900" algn="l" rtl="0">
              <a:lnSpc>
                <a:spcPct val="100000"/>
              </a:lnSpc>
              <a:spcBef>
                <a:spcPts val="480"/>
              </a:spcBef>
              <a:spcAft>
                <a:spcPts val="0"/>
              </a:spcAft>
              <a:buClr>
                <a:schemeClr val="accent2"/>
              </a:buClr>
              <a:buSzPts val="1920"/>
              <a:buFont typeface="Noto Sans Symbols"/>
              <a:buChar char="●"/>
            </a:pPr>
            <a:r>
              <a:rPr lang="en-US" sz="2400" b="0" i="0" u="none">
                <a:solidFill>
                  <a:schemeClr val="lt1"/>
                </a:solidFill>
                <a:latin typeface="Times New Roman"/>
                <a:ea typeface="Times New Roman"/>
                <a:cs typeface="Times New Roman"/>
                <a:sym typeface="Times New Roman"/>
              </a:rPr>
              <a:t>Avoid soft drinks, candy and heavy foods which can make a child feel sluggish</a:t>
            </a:r>
            <a:endParaRPr/>
          </a:p>
          <a:p>
            <a:pPr marL="342900" lvl="0" indent="-342900" algn="l" rtl="0">
              <a:lnSpc>
                <a:spcPct val="100000"/>
              </a:lnSpc>
              <a:spcBef>
                <a:spcPts val="480"/>
              </a:spcBef>
              <a:spcAft>
                <a:spcPts val="0"/>
              </a:spcAft>
              <a:buClr>
                <a:schemeClr val="accent2"/>
              </a:buClr>
              <a:buSzPts val="1920"/>
              <a:buFont typeface="Noto Sans Symbols"/>
              <a:buChar char="●"/>
            </a:pPr>
            <a:r>
              <a:rPr lang="en-US" sz="2400" b="0" i="0" u="none">
                <a:solidFill>
                  <a:schemeClr val="lt1"/>
                </a:solidFill>
                <a:latin typeface="Times New Roman"/>
                <a:ea typeface="Times New Roman"/>
                <a:cs typeface="Times New Roman"/>
                <a:sym typeface="Times New Roman"/>
              </a:rPr>
              <a:t>Consume a balanced diet of protein, carbohydrates and fats.</a:t>
            </a:r>
            <a:endParaRPr/>
          </a:p>
          <a:p>
            <a:pPr marL="342900" lvl="0" indent="-342900" algn="l" rtl="0">
              <a:lnSpc>
                <a:spcPct val="100000"/>
              </a:lnSpc>
              <a:spcBef>
                <a:spcPts val="480"/>
              </a:spcBef>
              <a:spcAft>
                <a:spcPts val="0"/>
              </a:spcAft>
              <a:buClr>
                <a:schemeClr val="accent2"/>
              </a:buClr>
              <a:buSzPts val="1920"/>
              <a:buFont typeface="Noto Sans Symbols"/>
              <a:buChar char="●"/>
            </a:pPr>
            <a:r>
              <a:rPr lang="en-US" sz="2400" b="0" i="0" u="none">
                <a:solidFill>
                  <a:schemeClr val="lt1"/>
                </a:solidFill>
                <a:latin typeface="Times New Roman"/>
                <a:ea typeface="Times New Roman"/>
                <a:cs typeface="Times New Roman"/>
                <a:sym typeface="Times New Roman"/>
              </a:rPr>
              <a:t>Have healthy snacks after games if you do snack.</a:t>
            </a:r>
            <a:endParaRPr/>
          </a:p>
        </p:txBody>
      </p:sp>
      <p:pic>
        <p:nvPicPr>
          <p:cNvPr id="346" name="Google Shape;346;p32" descr="banana"/>
          <p:cNvPicPr preferRelativeResize="0">
            <a:picLocks noGrp="1"/>
          </p:cNvPicPr>
          <p:nvPr>
            <p:ph type="clipArt" idx="2"/>
          </p:nvPr>
        </p:nvPicPr>
        <p:blipFill rotWithShape="1">
          <a:blip r:embed="rId3">
            <a:alphaModFix/>
          </a:blip>
          <a:srcRect/>
          <a:stretch/>
        </p:blipFill>
        <p:spPr>
          <a:xfrm>
            <a:off x="4648200" y="2133600"/>
            <a:ext cx="3810000" cy="3810000"/>
          </a:xfrm>
          <a:prstGeom prst="rect">
            <a:avLst/>
          </a:prstGeom>
          <a:noFill/>
          <a:ln>
            <a:noFill/>
          </a:ln>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3"/>
          <p:cNvSpPr txBox="1">
            <a:spLocks noGrp="1"/>
          </p:cNvSpPr>
          <p:nvPr>
            <p:ph type="title"/>
          </p:nvPr>
        </p:nvSpPr>
        <p:spPr>
          <a:xfrm>
            <a:off x="685800" y="304800"/>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rgbClr val="CC00FF"/>
              </a:buClr>
              <a:buSzPts val="4400"/>
              <a:buFont typeface="Arial"/>
              <a:buNone/>
            </a:pPr>
            <a:r>
              <a:rPr lang="en-US" sz="4400" b="0" i="0" u="none">
                <a:solidFill>
                  <a:srgbClr val="CC00FF"/>
                </a:solidFill>
                <a:latin typeface="Arial"/>
                <a:ea typeface="Arial"/>
                <a:cs typeface="Arial"/>
                <a:sym typeface="Arial"/>
              </a:rPr>
              <a:t>PROGRAM SPECIFICS</a:t>
            </a:r>
            <a:endParaRPr/>
          </a:p>
        </p:txBody>
      </p:sp>
      <p:sp>
        <p:nvSpPr>
          <p:cNvPr id="353" name="Google Shape;353;p33"/>
          <p:cNvSpPr txBox="1"/>
          <p:nvPr/>
        </p:nvSpPr>
        <p:spPr>
          <a:xfrm>
            <a:off x="846275" y="1236625"/>
            <a:ext cx="7772400" cy="4155900"/>
          </a:xfrm>
          <a:prstGeom prst="rect">
            <a:avLst/>
          </a:prstGeom>
          <a:noFill/>
          <a:ln>
            <a:noFill/>
          </a:ln>
        </p:spPr>
        <p:txBody>
          <a:bodyPr spcFirstLastPara="1" wrap="square" lIns="91425" tIns="45700" rIns="91425" bIns="45700" anchor="t" anchorCtr="0">
            <a:spAutoFit/>
          </a:bodyPr>
          <a:lstStyle/>
          <a:p>
            <a:pPr marL="0" marR="0" lvl="0" indent="-127000" algn="l" rtl="0">
              <a:lnSpc>
                <a:spcPct val="100000"/>
              </a:lnSpc>
              <a:spcBef>
                <a:spcPts val="0"/>
              </a:spcBef>
              <a:spcAft>
                <a:spcPts val="0"/>
              </a:spcAft>
              <a:buClr>
                <a:srgbClr val="CC0099"/>
              </a:buClr>
              <a:buSzPts val="2000"/>
              <a:buFont typeface="Times New Roman"/>
              <a:buChar char="•"/>
            </a:pPr>
            <a:r>
              <a:rPr lang="en-US" sz="2000" b="1" i="0" u="none">
                <a:solidFill>
                  <a:srgbClr val="CC0099"/>
                </a:solidFill>
                <a:latin typeface="Times New Roman"/>
                <a:ea typeface="Times New Roman"/>
                <a:cs typeface="Times New Roman"/>
                <a:sym typeface="Times New Roman"/>
              </a:rPr>
              <a:t>Age Divisions</a:t>
            </a:r>
            <a:r>
              <a:rPr lang="en-US" sz="2000" b="0" i="0" u="none">
                <a:solidFill>
                  <a:schemeClr val="lt1"/>
                </a:solidFill>
                <a:latin typeface="Times New Roman"/>
                <a:ea typeface="Times New Roman"/>
                <a:cs typeface="Times New Roman"/>
                <a:sym typeface="Times New Roman"/>
              </a:rPr>
              <a:t> – Required 2 Year Age Span</a:t>
            </a:r>
            <a:endParaRPr/>
          </a:p>
          <a:p>
            <a:pPr marL="457200" marR="0" lvl="1" indent="-127000" algn="l" rtl="0">
              <a:lnSpc>
                <a:spcPct val="100000"/>
              </a:lnSpc>
              <a:spcBef>
                <a:spcPts val="1000"/>
              </a:spcBef>
              <a:spcAft>
                <a:spcPts val="0"/>
              </a:spcAft>
              <a:buClr>
                <a:schemeClr val="lt1"/>
              </a:buClr>
              <a:buSzPts val="2000"/>
              <a:buFont typeface="Times New Roman"/>
              <a:buChar char="•"/>
            </a:pPr>
            <a:r>
              <a:rPr lang="en-US" sz="2000" b="1" i="0" u="none" strike="noStrike" cap="none">
                <a:solidFill>
                  <a:schemeClr val="lt1"/>
                </a:solidFill>
                <a:latin typeface="Times New Roman"/>
                <a:ea typeface="Times New Roman"/>
                <a:cs typeface="Times New Roman"/>
                <a:sym typeface="Times New Roman"/>
              </a:rPr>
              <a:t>5-6 </a:t>
            </a:r>
            <a:r>
              <a:rPr lang="en-US" sz="2000" b="1" i="1" u="none" strike="noStrike" cap="none">
                <a:solidFill>
                  <a:schemeClr val="lt1"/>
                </a:solidFill>
                <a:latin typeface="Times New Roman"/>
                <a:ea typeface="Times New Roman"/>
                <a:cs typeface="Times New Roman"/>
                <a:sym typeface="Times New Roman"/>
              </a:rPr>
              <a:t>Developmental</a:t>
            </a:r>
            <a:r>
              <a:rPr lang="en-US" sz="2000" b="0" i="0" u="none" strike="noStrike" cap="none">
                <a:solidFill>
                  <a:schemeClr val="lt1"/>
                </a:solidFill>
                <a:latin typeface="Times New Roman"/>
                <a:ea typeface="Times New Roman"/>
                <a:cs typeface="Times New Roman"/>
                <a:sym typeface="Times New Roman"/>
              </a:rPr>
              <a:t> – No Scores or Standing Kept (parents must remain at </a:t>
            </a:r>
            <a:r>
              <a:rPr lang="en-US" sz="2000">
                <a:solidFill>
                  <a:schemeClr val="lt1"/>
                </a:solidFill>
                <a:latin typeface="Times New Roman"/>
                <a:ea typeface="Times New Roman"/>
                <a:cs typeface="Times New Roman"/>
                <a:sym typeface="Times New Roman"/>
              </a:rPr>
              <a:t>all practices and games)</a:t>
            </a:r>
            <a:endParaRPr/>
          </a:p>
          <a:p>
            <a:pPr marL="457200" marR="0" lvl="1" indent="-127000" algn="l" rtl="0">
              <a:lnSpc>
                <a:spcPct val="100000"/>
              </a:lnSpc>
              <a:spcBef>
                <a:spcPts val="1000"/>
              </a:spcBef>
              <a:spcAft>
                <a:spcPts val="0"/>
              </a:spcAft>
              <a:buClr>
                <a:schemeClr val="lt1"/>
              </a:buClr>
              <a:buSzPts val="2000"/>
              <a:buFont typeface="Times New Roman"/>
              <a:buChar char="•"/>
            </a:pPr>
            <a:r>
              <a:rPr lang="en-US" sz="2000" b="1" i="0" u="none" strike="noStrike" cap="none">
                <a:solidFill>
                  <a:schemeClr val="lt1"/>
                </a:solidFill>
                <a:latin typeface="Times New Roman"/>
                <a:ea typeface="Times New Roman"/>
                <a:cs typeface="Times New Roman"/>
                <a:sym typeface="Times New Roman"/>
              </a:rPr>
              <a:t>7-8 </a:t>
            </a:r>
            <a:r>
              <a:rPr lang="en-US" sz="2000" b="1" i="1" u="none" strike="noStrike" cap="none">
                <a:solidFill>
                  <a:schemeClr val="lt1"/>
                </a:solidFill>
                <a:latin typeface="Times New Roman"/>
                <a:ea typeface="Times New Roman"/>
                <a:cs typeface="Times New Roman"/>
                <a:sym typeface="Times New Roman"/>
              </a:rPr>
              <a:t>Instructional</a:t>
            </a:r>
            <a:r>
              <a:rPr lang="en-US" sz="2000" b="0" i="0" u="none" strike="noStrike" cap="none">
                <a:solidFill>
                  <a:schemeClr val="lt1"/>
                </a:solidFill>
                <a:latin typeface="Times New Roman"/>
                <a:ea typeface="Times New Roman"/>
                <a:cs typeface="Times New Roman"/>
                <a:sym typeface="Times New Roman"/>
              </a:rPr>
              <a:t> – No Scores or Standings Kept </a:t>
            </a:r>
            <a:r>
              <a:rPr lang="en-US" sz="2000">
                <a:solidFill>
                  <a:schemeClr val="lt1"/>
                </a:solidFill>
                <a:latin typeface="Times New Roman"/>
                <a:ea typeface="Times New Roman"/>
                <a:cs typeface="Times New Roman"/>
                <a:sym typeface="Times New Roman"/>
              </a:rPr>
              <a:t>(parents must remain at all practices and games)</a:t>
            </a:r>
            <a:endParaRPr sz="2000">
              <a:solidFill>
                <a:schemeClr val="lt1"/>
              </a:solidFill>
              <a:latin typeface="Times New Roman"/>
              <a:ea typeface="Times New Roman"/>
              <a:cs typeface="Times New Roman"/>
              <a:sym typeface="Times New Roman"/>
            </a:endParaRPr>
          </a:p>
          <a:p>
            <a:pPr marL="457200" marR="0" lvl="1" indent="-127000" algn="l" rtl="0">
              <a:lnSpc>
                <a:spcPct val="100000"/>
              </a:lnSpc>
              <a:spcBef>
                <a:spcPts val="1000"/>
              </a:spcBef>
              <a:spcAft>
                <a:spcPts val="0"/>
              </a:spcAft>
              <a:buClr>
                <a:schemeClr val="lt1"/>
              </a:buClr>
              <a:buSzPts val="2000"/>
              <a:buFont typeface="Times New Roman"/>
              <a:buChar char="•"/>
            </a:pPr>
            <a:r>
              <a:rPr lang="en-US" sz="2000" b="1" i="0" u="none" strike="noStrike" cap="none">
                <a:solidFill>
                  <a:schemeClr val="lt1"/>
                </a:solidFill>
                <a:latin typeface="Times New Roman"/>
                <a:ea typeface="Times New Roman"/>
                <a:cs typeface="Times New Roman"/>
                <a:sym typeface="Times New Roman"/>
              </a:rPr>
              <a:t>9-10 </a:t>
            </a:r>
            <a:r>
              <a:rPr lang="en-US" sz="2000" b="1" i="1" u="none" strike="noStrike" cap="none">
                <a:solidFill>
                  <a:schemeClr val="lt1"/>
                </a:solidFill>
                <a:latin typeface="Times New Roman"/>
                <a:ea typeface="Times New Roman"/>
                <a:cs typeface="Times New Roman"/>
                <a:sym typeface="Times New Roman"/>
              </a:rPr>
              <a:t>Organization</a:t>
            </a:r>
            <a:r>
              <a:rPr lang="en-US" sz="2000" b="0" i="0" u="none" strike="noStrike" cap="none">
                <a:solidFill>
                  <a:schemeClr val="lt1"/>
                </a:solidFill>
                <a:latin typeface="Times New Roman"/>
                <a:ea typeface="Times New Roman"/>
                <a:cs typeface="Times New Roman"/>
                <a:sym typeface="Times New Roman"/>
              </a:rPr>
              <a:t>– Team Building (</a:t>
            </a:r>
            <a:r>
              <a:rPr lang="en-US" sz="2000">
                <a:solidFill>
                  <a:schemeClr val="lt1"/>
                </a:solidFill>
                <a:latin typeface="Times New Roman"/>
                <a:ea typeface="Times New Roman"/>
                <a:cs typeface="Times New Roman"/>
                <a:sym typeface="Times New Roman"/>
              </a:rPr>
              <a:t>Youth may sign selves in and out)</a:t>
            </a:r>
            <a:endParaRPr/>
          </a:p>
          <a:p>
            <a:pPr marL="457200" marR="0" lvl="1" indent="-127000" algn="l" rtl="0">
              <a:lnSpc>
                <a:spcPct val="100000"/>
              </a:lnSpc>
              <a:spcBef>
                <a:spcPts val="1000"/>
              </a:spcBef>
              <a:spcAft>
                <a:spcPts val="0"/>
              </a:spcAft>
              <a:buClr>
                <a:schemeClr val="lt1"/>
              </a:buClr>
              <a:buSzPts val="2000"/>
              <a:buFont typeface="Times New Roman"/>
              <a:buChar char="•"/>
            </a:pPr>
            <a:r>
              <a:rPr lang="en-US" sz="2000" b="0" i="0" u="none" strike="noStrike" cap="none">
                <a:solidFill>
                  <a:schemeClr val="lt1"/>
                </a:solidFill>
                <a:latin typeface="Times New Roman"/>
                <a:ea typeface="Times New Roman"/>
                <a:cs typeface="Times New Roman"/>
                <a:sym typeface="Times New Roman"/>
              </a:rPr>
              <a:t>11+ </a:t>
            </a:r>
            <a:r>
              <a:rPr lang="en-US" sz="2000" b="1" i="1" u="none" strike="noStrike" cap="none">
                <a:solidFill>
                  <a:schemeClr val="lt1"/>
                </a:solidFill>
                <a:latin typeface="Times New Roman"/>
                <a:ea typeface="Times New Roman"/>
                <a:cs typeface="Times New Roman"/>
                <a:sym typeface="Times New Roman"/>
              </a:rPr>
              <a:t>Skill Enhancement (Youth may sign selves in and out)</a:t>
            </a:r>
            <a:endParaRPr/>
          </a:p>
          <a:p>
            <a:pPr marL="0" marR="0" lvl="0" indent="-127000" algn="l" rtl="0">
              <a:lnSpc>
                <a:spcPct val="100000"/>
              </a:lnSpc>
              <a:spcBef>
                <a:spcPts val="1000"/>
              </a:spcBef>
              <a:spcAft>
                <a:spcPts val="0"/>
              </a:spcAft>
              <a:buClr>
                <a:srgbClr val="CC0099"/>
              </a:buClr>
              <a:buSzPts val="2000"/>
              <a:buFont typeface="Times New Roman"/>
              <a:buChar char="•"/>
            </a:pPr>
            <a:r>
              <a:rPr lang="en-US" sz="2000" b="1" i="0" u="none">
                <a:solidFill>
                  <a:srgbClr val="CC0099"/>
                </a:solidFill>
                <a:latin typeface="Times New Roman"/>
                <a:ea typeface="Times New Roman"/>
                <a:cs typeface="Times New Roman"/>
                <a:sym typeface="Times New Roman"/>
              </a:rPr>
              <a:t>Physicals and immunizations Required</a:t>
            </a:r>
            <a:r>
              <a:rPr lang="en-US" sz="2000" b="0" i="0" u="none">
                <a:solidFill>
                  <a:schemeClr val="lt1"/>
                </a:solidFill>
                <a:latin typeface="Times New Roman"/>
                <a:ea typeface="Times New Roman"/>
                <a:cs typeface="Times New Roman"/>
                <a:sym typeface="Times New Roman"/>
              </a:rPr>
              <a:t> to register and for continued participation</a:t>
            </a:r>
            <a:endParaRPr/>
          </a:p>
          <a:p>
            <a:pPr marL="0" marR="0" lvl="0" indent="0" algn="l" rtl="0">
              <a:lnSpc>
                <a:spcPct val="100000"/>
              </a:lnSpc>
              <a:spcBef>
                <a:spcPts val="1000"/>
              </a:spcBef>
              <a:spcAft>
                <a:spcPts val="0"/>
              </a:spcAft>
              <a:buClr>
                <a:schemeClr val="lt1"/>
              </a:buClr>
              <a:buSzPts val="2000"/>
              <a:buFont typeface="Times New Roman"/>
              <a:buNone/>
            </a:pPr>
            <a:endParaRPr/>
          </a:p>
        </p:txBody>
      </p:sp>
    </p:spTree>
  </p:cSld>
  <p:clrMapOvr>
    <a:masterClrMapping/>
  </p:clrMapOvr>
  <p:transition>
    <p:blinds/>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4"/>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rgbClr val="CC00FF"/>
              </a:buClr>
              <a:buSzPts val="4400"/>
              <a:buFont typeface="Arial"/>
              <a:buNone/>
            </a:pPr>
            <a:r>
              <a:rPr lang="en-US" sz="4400" b="0" i="0" u="none">
                <a:solidFill>
                  <a:srgbClr val="CC00FF"/>
                </a:solidFill>
                <a:latin typeface="Arial"/>
                <a:ea typeface="Arial"/>
                <a:cs typeface="Arial"/>
                <a:sym typeface="Arial"/>
              </a:rPr>
              <a:t>SEASON SPECIFICS</a:t>
            </a:r>
            <a:br>
              <a:rPr lang="en-US" sz="4400" b="0" i="0" u="none">
                <a:solidFill>
                  <a:srgbClr val="CC00FF"/>
                </a:solidFill>
                <a:latin typeface="Arial"/>
                <a:ea typeface="Arial"/>
                <a:cs typeface="Arial"/>
                <a:sym typeface="Arial"/>
              </a:rPr>
            </a:br>
            <a:r>
              <a:rPr lang="en-US" sz="2800" b="0" i="0" u="sng">
                <a:solidFill>
                  <a:srgbClr val="CC00FF"/>
                </a:solidFill>
                <a:latin typeface="Arial"/>
                <a:ea typeface="Arial"/>
                <a:cs typeface="Arial"/>
                <a:sym typeface="Arial"/>
              </a:rPr>
              <a:t>GUESTS IN FACILITIES</a:t>
            </a:r>
            <a:endParaRPr/>
          </a:p>
        </p:txBody>
      </p:sp>
      <p:sp>
        <p:nvSpPr>
          <p:cNvPr id="360" name="Google Shape;360;p34"/>
          <p:cNvSpPr txBox="1">
            <a:spLocks noGrp="1"/>
          </p:cNvSpPr>
          <p:nvPr>
            <p:ph type="body" idx="1"/>
          </p:nvPr>
        </p:nvSpPr>
        <p:spPr>
          <a:xfrm>
            <a:off x="609600" y="2209800"/>
            <a:ext cx="77724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560"/>
              <a:buFont typeface="Noto Sans Symbols"/>
              <a:buChar char="●"/>
            </a:pPr>
            <a:r>
              <a:rPr lang="en-US" sz="3200" b="0" i="0" u="none">
                <a:solidFill>
                  <a:schemeClr val="lt1"/>
                </a:solidFill>
                <a:latin typeface="Times New Roman"/>
                <a:ea typeface="Times New Roman"/>
                <a:cs typeface="Times New Roman"/>
                <a:sym typeface="Times New Roman"/>
              </a:rPr>
              <a:t>Ensure safekeeping of the facility</a:t>
            </a:r>
            <a:endParaRPr/>
          </a:p>
          <a:p>
            <a:pPr marL="342900" lvl="0" indent="-342900" algn="l" rtl="0">
              <a:lnSpc>
                <a:spcPct val="100000"/>
              </a:lnSpc>
              <a:spcBef>
                <a:spcPts val="640"/>
              </a:spcBef>
              <a:spcAft>
                <a:spcPts val="0"/>
              </a:spcAft>
              <a:buClr>
                <a:schemeClr val="accent2"/>
              </a:buClr>
              <a:buSzPts val="2560"/>
              <a:buFont typeface="Noto Sans Symbols"/>
              <a:buChar char="●"/>
            </a:pPr>
            <a:r>
              <a:rPr lang="en-US" sz="3200" b="1" i="0" u="none">
                <a:solidFill>
                  <a:schemeClr val="lt1"/>
                </a:solidFill>
                <a:latin typeface="Times New Roman"/>
                <a:ea typeface="Times New Roman"/>
                <a:cs typeface="Times New Roman"/>
                <a:sym typeface="Times New Roman"/>
              </a:rPr>
              <a:t>Children supervised at all times – includes sibling(s) – not running around</a:t>
            </a:r>
            <a:endParaRPr b="1"/>
          </a:p>
          <a:p>
            <a:pPr marL="342900" lvl="0" indent="-342900" algn="l" rtl="0">
              <a:lnSpc>
                <a:spcPct val="100000"/>
              </a:lnSpc>
              <a:spcBef>
                <a:spcPts val="640"/>
              </a:spcBef>
              <a:spcAft>
                <a:spcPts val="0"/>
              </a:spcAft>
              <a:buClr>
                <a:schemeClr val="accent2"/>
              </a:buClr>
              <a:buSzPts val="2560"/>
              <a:buFont typeface="Noto Sans Symbols"/>
              <a:buChar char="●"/>
            </a:pPr>
            <a:r>
              <a:rPr lang="en-US" sz="3200" b="0" i="0" u="none">
                <a:solidFill>
                  <a:schemeClr val="lt1"/>
                </a:solidFill>
                <a:latin typeface="Times New Roman"/>
                <a:ea typeface="Times New Roman"/>
                <a:cs typeface="Times New Roman"/>
                <a:sym typeface="Times New Roman"/>
              </a:rPr>
              <a:t>Theft or damage to property will not be tolerated</a:t>
            </a:r>
            <a:endParaRPr/>
          </a:p>
          <a:p>
            <a:pPr marL="342900" lvl="0" indent="-342900" algn="l" rtl="0">
              <a:lnSpc>
                <a:spcPct val="100000"/>
              </a:lnSpc>
              <a:spcBef>
                <a:spcPts val="640"/>
              </a:spcBef>
              <a:spcAft>
                <a:spcPts val="0"/>
              </a:spcAft>
              <a:buClr>
                <a:schemeClr val="accent2"/>
              </a:buClr>
              <a:buSzPts val="2560"/>
              <a:buFont typeface="Noto Sans Symbols"/>
              <a:buChar char="●"/>
            </a:pPr>
            <a:r>
              <a:rPr lang="en-US" sz="3200" b="0" i="0" u="none">
                <a:solidFill>
                  <a:schemeClr val="lt1"/>
                </a:solidFill>
                <a:latin typeface="Times New Roman"/>
                <a:ea typeface="Times New Roman"/>
                <a:cs typeface="Times New Roman"/>
                <a:sym typeface="Times New Roman"/>
              </a:rPr>
              <a:t>Cleaned and left the way you found it – remove all trash, clothing and bags</a:t>
            </a:r>
            <a:endParaRPr/>
          </a:p>
          <a:p>
            <a:pPr marL="342900" lvl="0" indent="-180340" algn="l" rtl="0">
              <a:spcBef>
                <a:spcPts val="640"/>
              </a:spcBef>
              <a:spcAft>
                <a:spcPts val="0"/>
              </a:spcAft>
              <a:buSzPts val="2560"/>
              <a:buNone/>
            </a:pPr>
            <a:endParaRPr sz="3200" b="0" i="0" u="none">
              <a:solidFill>
                <a:schemeClr val="lt1"/>
              </a:solidFill>
              <a:latin typeface="Times New Roman"/>
              <a:ea typeface="Times New Roman"/>
              <a:cs typeface="Times New Roman"/>
              <a:sym typeface="Times New Roman"/>
            </a:endParaRPr>
          </a:p>
        </p:txBody>
      </p:sp>
      <p:pic>
        <p:nvPicPr>
          <p:cNvPr id="361" name="Google Shape;361;p34" descr="facilities"/>
          <p:cNvPicPr preferRelativeResize="0"/>
          <p:nvPr/>
        </p:nvPicPr>
        <p:blipFill rotWithShape="1">
          <a:blip r:embed="rId3">
            <a:alphaModFix/>
          </a:blip>
          <a:srcRect/>
          <a:stretch/>
        </p:blipFill>
        <p:spPr>
          <a:xfrm>
            <a:off x="7467600" y="5181600"/>
            <a:ext cx="1463675" cy="1463675"/>
          </a:xfrm>
          <a:prstGeom prst="rect">
            <a:avLst/>
          </a:prstGeom>
          <a:noFill/>
          <a:ln>
            <a:noFill/>
          </a:ln>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5"/>
          <p:cNvSpPr txBox="1">
            <a:spLocks noGrp="1"/>
          </p:cNvSpPr>
          <p:nvPr>
            <p:ph type="body" idx="1"/>
          </p:nvPr>
        </p:nvSpPr>
        <p:spPr>
          <a:xfrm>
            <a:off x="533400" y="1981200"/>
            <a:ext cx="82296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240"/>
              <a:buNone/>
            </a:pPr>
            <a:r>
              <a:rPr lang="en-US" sz="2800" b="0" i="0" u="none">
                <a:solidFill>
                  <a:srgbClr val="CC3300"/>
                </a:solidFill>
                <a:latin typeface="Times New Roman"/>
                <a:ea typeface="Times New Roman"/>
                <a:cs typeface="Times New Roman"/>
                <a:sym typeface="Times New Roman"/>
              </a:rPr>
              <a:t>Unsportsmanlike conduct of the parents and coaches</a:t>
            </a:r>
            <a:endParaRPr/>
          </a:p>
          <a:p>
            <a:pPr marL="742950" lvl="1" indent="-285750" algn="l" rtl="0">
              <a:lnSpc>
                <a:spcPct val="10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Coaches Not Playing Kids Fairly</a:t>
            </a:r>
            <a:endParaRPr/>
          </a:p>
          <a:p>
            <a:pPr marL="742950" lvl="1" indent="-285750" algn="l" rtl="0">
              <a:lnSpc>
                <a:spcPct val="10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Unacceptable Yelling at the children</a:t>
            </a:r>
            <a:endParaRPr/>
          </a:p>
          <a:p>
            <a:pPr marL="742950" lvl="1" indent="-285750" algn="l" rtl="0">
              <a:lnSpc>
                <a:spcPct val="10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Derogatory comments from parents in bleachers</a:t>
            </a:r>
            <a:endParaRPr/>
          </a:p>
          <a:p>
            <a:pPr marL="742950" lvl="1" indent="-285750" algn="l" rtl="0">
              <a:lnSpc>
                <a:spcPct val="10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Overly competitive parents &amp; coaches</a:t>
            </a:r>
            <a:endParaRPr/>
          </a:p>
          <a:p>
            <a:pPr marL="742950" lvl="1" indent="-285750" algn="l" rtl="0">
              <a:lnSpc>
                <a:spcPct val="10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Yelling at referees/umpires</a:t>
            </a:r>
            <a:endParaRPr/>
          </a:p>
          <a:p>
            <a:pPr marL="742950" lvl="1" indent="-285750" algn="l" rtl="0">
              <a:lnSpc>
                <a:spcPct val="10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“Win At ALL COST” Attitude</a:t>
            </a:r>
            <a:endParaRPr/>
          </a:p>
          <a:p>
            <a:pPr marL="342900" lvl="0" indent="-220980" algn="l" rtl="0">
              <a:spcBef>
                <a:spcPts val="480"/>
              </a:spcBef>
              <a:spcAft>
                <a:spcPts val="0"/>
              </a:spcAft>
              <a:buSzPts val="1920"/>
              <a:buNone/>
            </a:pPr>
            <a:endParaRPr sz="2400" b="0" i="0" u="none">
              <a:solidFill>
                <a:schemeClr val="lt1"/>
              </a:solidFill>
              <a:latin typeface="Times New Roman"/>
              <a:ea typeface="Times New Roman"/>
              <a:cs typeface="Times New Roman"/>
              <a:sym typeface="Times New Roman"/>
            </a:endParaRP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
          <p:cNvSpPr txBox="1">
            <a:spLocks noGrp="1"/>
          </p:cNvSpPr>
          <p:nvPr>
            <p:ph type="title"/>
          </p:nvPr>
        </p:nvSpPr>
        <p:spPr>
          <a:xfrm>
            <a:off x="867250" y="577742"/>
            <a:ext cx="7505700" cy="12729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accent6"/>
                </a:solidFill>
                <a:latin typeface="Arial"/>
                <a:ea typeface="Arial"/>
                <a:cs typeface="Arial"/>
                <a:sym typeface="Arial"/>
              </a:rPr>
              <a:t>Mission Statement</a:t>
            </a:r>
            <a:endParaRPr>
              <a:solidFill>
                <a:schemeClr val="accent6"/>
              </a:solidFill>
            </a:endParaRPr>
          </a:p>
        </p:txBody>
      </p:sp>
      <p:sp>
        <p:nvSpPr>
          <p:cNvPr id="179" name="Google Shape;179;p3"/>
          <p:cNvSpPr txBox="1">
            <a:spLocks noGrp="1"/>
          </p:cNvSpPr>
          <p:nvPr>
            <p:ph type="body" idx="1"/>
          </p:nvPr>
        </p:nvSpPr>
        <p:spPr>
          <a:xfrm>
            <a:off x="702325" y="1850650"/>
            <a:ext cx="7505700" cy="3264000"/>
          </a:xfrm>
          <a:prstGeom prst="rect">
            <a:avLst/>
          </a:prstGeom>
          <a:noFill/>
          <a:ln>
            <a:noFill/>
          </a:ln>
        </p:spPr>
        <p:txBody>
          <a:bodyPr spcFirstLastPara="1" wrap="square" lIns="91425" tIns="45700" rIns="91425" bIns="45700" anchor="t" anchorCtr="0">
            <a:noAutofit/>
          </a:bodyPr>
          <a:lstStyle/>
          <a:p>
            <a:pPr marL="342900" lvl="0" indent="-342900" algn="ctr" rtl="0">
              <a:lnSpc>
                <a:spcPct val="100000"/>
              </a:lnSpc>
              <a:spcBef>
                <a:spcPts val="0"/>
              </a:spcBef>
              <a:spcAft>
                <a:spcPts val="0"/>
              </a:spcAft>
              <a:buSzPts val="2240"/>
              <a:buNone/>
            </a:pPr>
            <a:r>
              <a:rPr lang="en-US" sz="2800" b="0" i="1" u="none">
                <a:solidFill>
                  <a:schemeClr val="lt1"/>
                </a:solidFill>
                <a:latin typeface="Times New Roman"/>
                <a:ea typeface="Times New Roman"/>
                <a:cs typeface="Times New Roman"/>
                <a:sym typeface="Times New Roman"/>
              </a:rPr>
              <a:t>We develop, facilitate and oversee programs that foster children’s social, physical, character and leadership development.  In nurturing children’s capacity to learn life skills while enjoying team sports, we also strive to deepen children’s commitment to pro-social values such as kindness, helpfulness, personal responsibility, and respect for others – qualities we believe are essential to leading humane and productive lives in society.</a:t>
            </a:r>
            <a:endParaRPr/>
          </a:p>
          <a:p>
            <a:pPr marL="342900" lvl="0" indent="-200660" algn="l" rtl="0">
              <a:spcBef>
                <a:spcPts val="560"/>
              </a:spcBef>
              <a:spcAft>
                <a:spcPts val="0"/>
              </a:spcAft>
              <a:buSzPts val="2240"/>
              <a:buNone/>
            </a:pPr>
            <a:endParaRPr sz="2800" b="0" i="1" u="none">
              <a:solidFill>
                <a:schemeClr val="lt1"/>
              </a:solidFill>
              <a:latin typeface="Times New Roman"/>
              <a:ea typeface="Times New Roman"/>
              <a:cs typeface="Times New Roman"/>
              <a:sym typeface="Times New Roman"/>
            </a:endParaRPr>
          </a:p>
        </p:txBody>
      </p:sp>
    </p:spTree>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22b5168c856_0_666"/>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Weather Policies</a:t>
            </a:r>
            <a:endParaRPr/>
          </a:p>
        </p:txBody>
      </p:sp>
      <p:sp>
        <p:nvSpPr>
          <p:cNvPr id="374" name="Google Shape;374;g22b5168c856_0_666"/>
          <p:cNvSpPr txBox="1">
            <a:spLocks noGrp="1"/>
          </p:cNvSpPr>
          <p:nvPr>
            <p:ph type="body" idx="1"/>
          </p:nvPr>
        </p:nvSpPr>
        <p:spPr>
          <a:xfrm>
            <a:off x="819150" y="2654300"/>
            <a:ext cx="3686100" cy="32640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US"/>
              <a:t>Youth Sports practices will only be cancelled/ rescheduled due to:</a:t>
            </a:r>
            <a:endParaRPr/>
          </a:p>
          <a:p>
            <a:pPr marL="457200" lvl="0" indent="-304958" algn="l" rtl="0">
              <a:spcBef>
                <a:spcPts val="1200"/>
              </a:spcBef>
              <a:spcAft>
                <a:spcPts val="0"/>
              </a:spcAft>
              <a:buSzPct val="100000"/>
              <a:buChar char="-"/>
            </a:pPr>
            <a:r>
              <a:rPr lang="en-US"/>
              <a:t> Thunder</a:t>
            </a:r>
            <a:endParaRPr/>
          </a:p>
          <a:p>
            <a:pPr marL="457200" lvl="0" indent="-304958" algn="l" rtl="0">
              <a:spcBef>
                <a:spcPts val="0"/>
              </a:spcBef>
              <a:spcAft>
                <a:spcPts val="0"/>
              </a:spcAft>
              <a:buSzPct val="100000"/>
              <a:buChar char="-"/>
            </a:pPr>
            <a:r>
              <a:rPr lang="en-US"/>
              <a:t> Lightening</a:t>
            </a:r>
            <a:endParaRPr/>
          </a:p>
          <a:p>
            <a:pPr marL="457200" lvl="0" indent="-304958" algn="l" rtl="0">
              <a:spcBef>
                <a:spcPts val="0"/>
              </a:spcBef>
              <a:spcAft>
                <a:spcPts val="0"/>
              </a:spcAft>
              <a:buSzPct val="100000"/>
              <a:buChar char="-"/>
            </a:pPr>
            <a:r>
              <a:rPr lang="en-US"/>
              <a:t>Precipitation that inhibits visibility</a:t>
            </a:r>
            <a:endParaRPr/>
          </a:p>
          <a:p>
            <a:pPr marL="457200" lvl="0" indent="-304958" algn="l" rtl="0">
              <a:spcBef>
                <a:spcPts val="0"/>
              </a:spcBef>
              <a:spcAft>
                <a:spcPts val="0"/>
              </a:spcAft>
              <a:buSzPct val="100000"/>
              <a:buChar char="-"/>
            </a:pPr>
            <a:r>
              <a:rPr lang="en-US"/>
              <a:t>Unsafe field conditions</a:t>
            </a:r>
            <a:endParaRPr/>
          </a:p>
          <a:p>
            <a:pPr marL="457200" lvl="0" indent="-304958" algn="l" rtl="0">
              <a:spcBef>
                <a:spcPts val="0"/>
              </a:spcBef>
              <a:spcAft>
                <a:spcPts val="0"/>
              </a:spcAft>
              <a:buSzPct val="100000"/>
              <a:buChar char="-"/>
            </a:pPr>
            <a:r>
              <a:rPr lang="en-US"/>
              <a:t>AQI over 150</a:t>
            </a:r>
            <a:endParaRPr/>
          </a:p>
          <a:p>
            <a:pPr marL="0" lvl="0" indent="0" algn="l" rtl="0">
              <a:spcBef>
                <a:spcPts val="1200"/>
              </a:spcBef>
              <a:spcAft>
                <a:spcPts val="0"/>
              </a:spcAft>
              <a:buNone/>
            </a:pPr>
            <a:r>
              <a:rPr lang="en-US"/>
              <a:t>The call will be made by the sports director one hour before the scheduled practice or game time. Keep an eye out as notifications will be made through email, text message and our facebook page.</a:t>
            </a:r>
            <a:endParaRPr/>
          </a:p>
          <a:p>
            <a:pPr marL="0" lvl="0" indent="0" algn="l" rtl="0">
              <a:spcBef>
                <a:spcPts val="1200"/>
              </a:spcBef>
              <a:spcAft>
                <a:spcPts val="0"/>
              </a:spcAft>
              <a:buNone/>
            </a:pPr>
            <a:endParaRPr/>
          </a:p>
          <a:p>
            <a:pPr marL="0" lvl="0" indent="0" algn="l" rtl="0">
              <a:spcBef>
                <a:spcPts val="1200"/>
              </a:spcBef>
              <a:spcAft>
                <a:spcPts val="1200"/>
              </a:spcAft>
              <a:buNone/>
            </a:pPr>
            <a:r>
              <a:rPr lang="en-US"/>
              <a:t>As always, families are always encouraged to make the best decisions for their families.</a:t>
            </a:r>
            <a:endParaRPr/>
          </a:p>
        </p:txBody>
      </p:sp>
      <p:sp>
        <p:nvSpPr>
          <p:cNvPr id="375" name="Google Shape;375;g22b5168c856_0_666"/>
          <p:cNvSpPr txBox="1">
            <a:spLocks noGrp="1"/>
          </p:cNvSpPr>
          <p:nvPr>
            <p:ph type="body" idx="2"/>
          </p:nvPr>
        </p:nvSpPr>
        <p:spPr>
          <a:xfrm>
            <a:off x="4638675" y="2654300"/>
            <a:ext cx="3686100" cy="326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76" name="Google Shape;376;g22b5168c856_0_666"/>
          <p:cNvPicPr preferRelativeResize="0"/>
          <p:nvPr/>
        </p:nvPicPr>
        <p:blipFill>
          <a:blip r:embed="rId3">
            <a:alphaModFix/>
          </a:blip>
          <a:stretch>
            <a:fillRect/>
          </a:stretch>
        </p:blipFill>
        <p:spPr>
          <a:xfrm>
            <a:off x="4608649" y="432188"/>
            <a:ext cx="3993474" cy="59936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6"/>
          <p:cNvSpPr txBox="1">
            <a:spLocks noGrp="1"/>
          </p:cNvSpPr>
          <p:nvPr>
            <p:ph type="title"/>
          </p:nvPr>
        </p:nvSpPr>
        <p:spPr>
          <a:xfrm>
            <a:off x="457200" y="609600"/>
            <a:ext cx="84582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rgbClr val="CC3300"/>
              </a:buClr>
              <a:buSzPts val="4000"/>
              <a:buFont typeface="Arial"/>
              <a:buNone/>
            </a:pPr>
            <a:r>
              <a:rPr lang="en-US" sz="4000" b="0" i="0" u="none">
                <a:solidFill>
                  <a:srgbClr val="CC3300"/>
                </a:solidFill>
                <a:latin typeface="Arial"/>
                <a:ea typeface="Arial"/>
                <a:cs typeface="Arial"/>
                <a:sym typeface="Arial"/>
              </a:rPr>
              <a:t>Most Commonly Asked Questions</a:t>
            </a:r>
            <a:endParaRPr/>
          </a:p>
        </p:txBody>
      </p:sp>
      <p:pic>
        <p:nvPicPr>
          <p:cNvPr id="383" name="Google Shape;383;p36" descr="BD00028_"/>
          <p:cNvPicPr preferRelativeResize="0"/>
          <p:nvPr/>
        </p:nvPicPr>
        <p:blipFill rotWithShape="1">
          <a:blip r:embed="rId3">
            <a:alphaModFix/>
          </a:blip>
          <a:srcRect/>
          <a:stretch/>
        </p:blipFill>
        <p:spPr>
          <a:xfrm>
            <a:off x="2438400" y="2209800"/>
            <a:ext cx="4419600" cy="4329112"/>
          </a:xfrm>
          <a:prstGeom prst="rect">
            <a:avLst/>
          </a:prstGeom>
          <a:noFill/>
          <a:ln>
            <a:noFill/>
          </a:ln>
        </p:spPr>
      </p:pic>
    </p:spTree>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7"/>
          <p:cNvSpPr txBox="1">
            <a:spLocks noGrp="1"/>
          </p:cNvSpPr>
          <p:nvPr>
            <p:ph type="title"/>
          </p:nvPr>
        </p:nvSpPr>
        <p:spPr>
          <a:xfrm>
            <a:off x="228600" y="609600"/>
            <a:ext cx="86106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rgbClr val="CC3300"/>
              </a:buClr>
              <a:buSzPts val="4400"/>
              <a:buFont typeface="Arial"/>
              <a:buNone/>
            </a:pPr>
            <a:r>
              <a:rPr lang="en-US" sz="4400" b="0" i="0" u="none">
                <a:solidFill>
                  <a:srgbClr val="CC3300"/>
                </a:solidFill>
                <a:latin typeface="Arial"/>
                <a:ea typeface="Arial"/>
                <a:cs typeface="Arial"/>
                <a:sym typeface="Arial"/>
              </a:rPr>
              <a:t>What Equipment Do I Need?</a:t>
            </a:r>
            <a:endParaRPr/>
          </a:p>
        </p:txBody>
      </p:sp>
      <p:sp>
        <p:nvSpPr>
          <p:cNvPr id="390" name="Google Shape;390;p37"/>
          <p:cNvSpPr txBox="1">
            <a:spLocks noGrp="1"/>
          </p:cNvSpPr>
          <p:nvPr>
            <p:ph type="body" idx="1"/>
          </p:nvPr>
        </p:nvSpPr>
        <p:spPr>
          <a:xfrm>
            <a:off x="381000" y="1905000"/>
            <a:ext cx="38100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240"/>
              <a:buFont typeface="Noto Sans Symbols"/>
              <a:buChar char="●"/>
            </a:pPr>
            <a:r>
              <a:rPr lang="en-US" sz="2800" b="0" i="0" u="none">
                <a:solidFill>
                  <a:srgbClr val="CC3300"/>
                </a:solidFill>
                <a:latin typeface="Times New Roman"/>
                <a:ea typeface="Times New Roman"/>
                <a:cs typeface="Times New Roman"/>
                <a:sym typeface="Times New Roman"/>
              </a:rPr>
              <a:t>Clean Sneakers</a:t>
            </a:r>
            <a:endParaRPr sz="2800" b="0" i="0" u="none">
              <a:solidFill>
                <a:schemeClr val="lt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accent2"/>
              </a:buClr>
              <a:buSzPts val="2240"/>
              <a:buFont typeface="Noto Sans Symbols"/>
              <a:buChar char="●"/>
            </a:pPr>
            <a:r>
              <a:rPr lang="en-US">
                <a:solidFill>
                  <a:srgbClr val="CC3300"/>
                </a:solidFill>
                <a:latin typeface="Times New Roman"/>
                <a:ea typeface="Times New Roman"/>
                <a:cs typeface="Times New Roman"/>
                <a:sym typeface="Times New Roman"/>
              </a:rPr>
              <a:t>Baseball Glove</a:t>
            </a:r>
            <a:endParaRPr/>
          </a:p>
          <a:p>
            <a:pPr marL="342900" lvl="0" indent="-342900" algn="l" rtl="0">
              <a:lnSpc>
                <a:spcPct val="100000"/>
              </a:lnSpc>
              <a:spcBef>
                <a:spcPts val="560"/>
              </a:spcBef>
              <a:spcAft>
                <a:spcPts val="0"/>
              </a:spcAft>
              <a:buClr>
                <a:schemeClr val="accent2"/>
              </a:buClr>
              <a:buSzPts val="2240"/>
              <a:buFont typeface="Noto Sans Symbols"/>
              <a:buChar char="●"/>
            </a:pPr>
            <a:r>
              <a:rPr lang="en-US">
                <a:solidFill>
                  <a:srgbClr val="CC3300"/>
                </a:solidFill>
                <a:latin typeface="Times New Roman"/>
                <a:ea typeface="Times New Roman"/>
                <a:cs typeface="Times New Roman"/>
                <a:sym typeface="Times New Roman"/>
              </a:rPr>
              <a:t>Baseball Socks</a:t>
            </a:r>
            <a:endParaRPr>
              <a:solidFill>
                <a:srgbClr val="CC3300"/>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rgbClr val="CC3300"/>
              </a:buClr>
              <a:buSzPts val="2240"/>
              <a:buFont typeface="Times New Roman"/>
              <a:buChar char="●"/>
            </a:pPr>
            <a:r>
              <a:rPr lang="en-US">
                <a:solidFill>
                  <a:srgbClr val="CC3300"/>
                </a:solidFill>
                <a:latin typeface="Times New Roman"/>
                <a:ea typeface="Times New Roman"/>
                <a:cs typeface="Times New Roman"/>
                <a:sym typeface="Times New Roman"/>
              </a:rPr>
              <a:t>Baseball Pants</a:t>
            </a:r>
            <a:endParaRPr>
              <a:solidFill>
                <a:srgbClr val="CC3300"/>
              </a:solidFill>
              <a:latin typeface="Times New Roman"/>
              <a:ea typeface="Times New Roman"/>
              <a:cs typeface="Times New Roman"/>
              <a:sym typeface="Times New Roman"/>
            </a:endParaRPr>
          </a:p>
        </p:txBody>
      </p:sp>
      <p:sp>
        <p:nvSpPr>
          <p:cNvPr id="391" name="Google Shape;391;p37"/>
          <p:cNvSpPr txBox="1">
            <a:spLocks noGrp="1"/>
          </p:cNvSpPr>
          <p:nvPr>
            <p:ph type="body" idx="1"/>
          </p:nvPr>
        </p:nvSpPr>
        <p:spPr>
          <a:xfrm>
            <a:off x="4267200" y="1981200"/>
            <a:ext cx="4876800" cy="3505200"/>
          </a:xfrm>
          <a:prstGeom prst="rect">
            <a:avLst/>
          </a:prstGeom>
          <a:noFill/>
          <a:ln>
            <a:noFill/>
          </a:ln>
        </p:spPr>
        <p:txBody>
          <a:bodyPr spcFirstLastPara="1" wrap="square" lIns="91425" tIns="45700" rIns="91425" bIns="45700" anchor="t" anchorCtr="0">
            <a:noAutofit/>
          </a:bodyPr>
          <a:lstStyle/>
          <a:p>
            <a:pPr marL="342900" lvl="0" indent="0" algn="l" rtl="0">
              <a:lnSpc>
                <a:spcPct val="100000"/>
              </a:lnSpc>
              <a:spcBef>
                <a:spcPts val="0"/>
              </a:spcBef>
              <a:spcAft>
                <a:spcPts val="0"/>
              </a:spcAft>
              <a:buNone/>
            </a:pPr>
            <a:endParaRPr/>
          </a:p>
          <a:p>
            <a:pPr marL="742950" lvl="1" indent="-194309" algn="l" rtl="0">
              <a:lnSpc>
                <a:spcPct val="100000"/>
              </a:lnSpc>
              <a:spcBef>
                <a:spcPts val="320"/>
              </a:spcBef>
              <a:spcAft>
                <a:spcPts val="0"/>
              </a:spcAft>
              <a:buClr>
                <a:schemeClr val="hlink"/>
              </a:buClr>
              <a:buSzPts val="1440"/>
              <a:buFont typeface="Times New Roman"/>
              <a:buNone/>
            </a:pPr>
            <a:endParaRPr sz="1600" b="0" i="0" u="none">
              <a:solidFill>
                <a:schemeClr val="lt1"/>
              </a:solidFill>
              <a:latin typeface="Times New Roman"/>
              <a:ea typeface="Times New Roman"/>
              <a:cs typeface="Times New Roman"/>
              <a:sym typeface="Times New Roman"/>
            </a:endParaRPr>
          </a:p>
          <a:p>
            <a:pPr marL="342900" lvl="0" indent="-261620" algn="l" rtl="0">
              <a:spcBef>
                <a:spcPts val="320"/>
              </a:spcBef>
              <a:spcAft>
                <a:spcPts val="0"/>
              </a:spcAft>
              <a:buSzPts val="1280"/>
              <a:buNone/>
            </a:pPr>
            <a:endParaRPr sz="1600" b="0" i="0" u="none">
              <a:solidFill>
                <a:schemeClr val="lt1"/>
              </a:solidFill>
              <a:latin typeface="Times New Roman"/>
              <a:ea typeface="Times New Roman"/>
              <a:cs typeface="Times New Roman"/>
              <a:sym typeface="Times New Roman"/>
            </a:endParaRPr>
          </a:p>
        </p:txBody>
      </p:sp>
    </p:spTree>
  </p:cSld>
  <p:clrMapOvr>
    <a:masterClrMapping/>
  </p:clrMapOvr>
  <p:transition>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8"/>
          <p:cNvSpPr txBox="1">
            <a:spLocks noGrp="1"/>
          </p:cNvSpPr>
          <p:nvPr>
            <p:ph type="title"/>
          </p:nvPr>
        </p:nvSpPr>
        <p:spPr>
          <a:xfrm>
            <a:off x="0" y="609600"/>
            <a:ext cx="91440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rgbClr val="CC3300"/>
              </a:buClr>
              <a:buSzPts val="3200"/>
              <a:buFont typeface="Arial"/>
              <a:buNone/>
            </a:pPr>
            <a:r>
              <a:rPr lang="en-US" sz="3200" b="0" i="0" u="none">
                <a:solidFill>
                  <a:srgbClr val="CC3300"/>
                </a:solidFill>
                <a:latin typeface="Arial"/>
                <a:ea typeface="Arial"/>
                <a:cs typeface="Arial"/>
                <a:sym typeface="Arial"/>
              </a:rPr>
              <a:t>WHAT DO MY REGISTRATION FEES COVER?</a:t>
            </a:r>
            <a:endParaRPr/>
          </a:p>
        </p:txBody>
      </p:sp>
      <p:sp>
        <p:nvSpPr>
          <p:cNvPr id="398" name="Google Shape;398;p38"/>
          <p:cNvSpPr txBox="1">
            <a:spLocks noGrp="1"/>
          </p:cNvSpPr>
          <p:nvPr>
            <p:ph type="body" idx="1"/>
          </p:nvPr>
        </p:nvSpPr>
        <p:spPr>
          <a:xfrm>
            <a:off x="533400" y="1828800"/>
            <a:ext cx="77724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560"/>
              <a:buFont typeface="Noto Sans Symbols"/>
              <a:buChar char="●"/>
            </a:pPr>
            <a:r>
              <a:rPr lang="en-US" sz="3200" b="0" i="0" u="none">
                <a:solidFill>
                  <a:schemeClr val="lt1"/>
                </a:solidFill>
                <a:latin typeface="Times New Roman"/>
                <a:ea typeface="Times New Roman"/>
                <a:cs typeface="Times New Roman"/>
                <a:sym typeface="Times New Roman"/>
              </a:rPr>
              <a:t>Uniforms</a:t>
            </a:r>
            <a:endParaRPr/>
          </a:p>
          <a:p>
            <a:pPr marL="342900" lvl="0" indent="-342900" algn="l" rtl="0">
              <a:lnSpc>
                <a:spcPct val="100000"/>
              </a:lnSpc>
              <a:spcBef>
                <a:spcPts val="640"/>
              </a:spcBef>
              <a:spcAft>
                <a:spcPts val="0"/>
              </a:spcAft>
              <a:buClr>
                <a:schemeClr val="accent2"/>
              </a:buClr>
              <a:buSzPts val="2560"/>
              <a:buFont typeface="Noto Sans Symbols"/>
              <a:buChar char="●"/>
            </a:pPr>
            <a:r>
              <a:rPr lang="en-US" sz="3200" b="0" i="0" u="none">
                <a:solidFill>
                  <a:schemeClr val="lt1"/>
                </a:solidFill>
                <a:latin typeface="Times New Roman"/>
                <a:ea typeface="Times New Roman"/>
                <a:cs typeface="Times New Roman"/>
                <a:sym typeface="Times New Roman"/>
              </a:rPr>
              <a:t>End of season certificates and medals</a:t>
            </a:r>
            <a:endParaRPr/>
          </a:p>
          <a:p>
            <a:pPr marL="342900" lvl="0" indent="-342900" algn="l" rtl="0">
              <a:lnSpc>
                <a:spcPct val="100000"/>
              </a:lnSpc>
              <a:spcBef>
                <a:spcPts val="640"/>
              </a:spcBef>
              <a:spcAft>
                <a:spcPts val="0"/>
              </a:spcAft>
              <a:buClr>
                <a:schemeClr val="accent2"/>
              </a:buClr>
              <a:buSzPts val="2560"/>
              <a:buFont typeface="Noto Sans Symbols"/>
              <a:buChar char="●"/>
            </a:pPr>
            <a:r>
              <a:rPr lang="en-US" sz="3200" b="0" i="0" u="none">
                <a:solidFill>
                  <a:schemeClr val="lt1"/>
                </a:solidFill>
                <a:latin typeface="Times New Roman"/>
                <a:ea typeface="Times New Roman"/>
                <a:cs typeface="Times New Roman"/>
                <a:sym typeface="Times New Roman"/>
              </a:rPr>
              <a:t>NAYS Coaches Certification</a:t>
            </a:r>
            <a:endParaRPr/>
          </a:p>
          <a:p>
            <a:pPr marL="342900" lvl="0" indent="-342900" algn="l" rtl="0">
              <a:lnSpc>
                <a:spcPct val="100000"/>
              </a:lnSpc>
              <a:spcBef>
                <a:spcPts val="640"/>
              </a:spcBef>
              <a:spcAft>
                <a:spcPts val="0"/>
              </a:spcAft>
              <a:buClr>
                <a:schemeClr val="accent2"/>
              </a:buClr>
              <a:buSzPts val="2560"/>
              <a:buFont typeface="Noto Sans Symbols"/>
              <a:buChar char="●"/>
            </a:pPr>
            <a:r>
              <a:rPr lang="en-US" sz="3200" b="0" i="0" u="none">
                <a:solidFill>
                  <a:schemeClr val="lt1"/>
                </a:solidFill>
                <a:latin typeface="Times New Roman"/>
                <a:ea typeface="Times New Roman"/>
                <a:cs typeface="Times New Roman"/>
                <a:sym typeface="Times New Roman"/>
              </a:rPr>
              <a:t>Coaches CPR/AED and First Aid Training</a:t>
            </a:r>
            <a:endParaRPr/>
          </a:p>
          <a:p>
            <a:pPr marL="342900" lvl="0" indent="-342900" algn="l" rtl="0">
              <a:lnSpc>
                <a:spcPct val="100000"/>
              </a:lnSpc>
              <a:spcBef>
                <a:spcPts val="640"/>
              </a:spcBef>
              <a:spcAft>
                <a:spcPts val="0"/>
              </a:spcAft>
              <a:buClr>
                <a:schemeClr val="accent2"/>
              </a:buClr>
              <a:buSzPts val="2560"/>
              <a:buFont typeface="Noto Sans Symbols"/>
              <a:buChar char="●"/>
            </a:pPr>
            <a:r>
              <a:rPr lang="en-US" sz="3200" b="0" i="0" u="none">
                <a:solidFill>
                  <a:schemeClr val="lt1"/>
                </a:solidFill>
                <a:latin typeface="Times New Roman"/>
                <a:ea typeface="Times New Roman"/>
                <a:cs typeface="Times New Roman"/>
                <a:sym typeface="Times New Roman"/>
              </a:rPr>
              <a:t>Safety Gear &amp; Equipment</a:t>
            </a:r>
            <a:endParaRPr/>
          </a:p>
          <a:p>
            <a:pPr marL="342900" lvl="0" indent="-342900" algn="l" rtl="0">
              <a:lnSpc>
                <a:spcPct val="100000"/>
              </a:lnSpc>
              <a:spcBef>
                <a:spcPts val="640"/>
              </a:spcBef>
              <a:spcAft>
                <a:spcPts val="0"/>
              </a:spcAft>
              <a:buClr>
                <a:schemeClr val="accent2"/>
              </a:buClr>
              <a:buSzPts val="2560"/>
              <a:buFont typeface="Noto Sans Symbols"/>
              <a:buChar char="●"/>
            </a:pPr>
            <a:r>
              <a:rPr lang="en-US" sz="3200" b="0" i="0" u="none">
                <a:solidFill>
                  <a:schemeClr val="lt1"/>
                </a:solidFill>
                <a:latin typeface="Times New Roman"/>
                <a:ea typeface="Times New Roman"/>
                <a:cs typeface="Times New Roman"/>
                <a:sym typeface="Times New Roman"/>
              </a:rPr>
              <a:t>Staff Payroll</a:t>
            </a:r>
            <a:endParaRPr/>
          </a:p>
          <a:p>
            <a:pPr marL="342900" lvl="0" indent="-342900" algn="l" rtl="0">
              <a:lnSpc>
                <a:spcPct val="100000"/>
              </a:lnSpc>
              <a:spcBef>
                <a:spcPts val="640"/>
              </a:spcBef>
              <a:spcAft>
                <a:spcPts val="0"/>
              </a:spcAft>
              <a:buSzPts val="2560"/>
              <a:buNone/>
            </a:pPr>
            <a:endParaRPr sz="3200" b="0" i="1" u="none">
              <a:solidFill>
                <a:schemeClr val="lt1"/>
              </a:solidFill>
              <a:latin typeface="Times New Roman"/>
              <a:ea typeface="Times New Roman"/>
              <a:cs typeface="Times New Roman"/>
              <a:sym typeface="Times New Roman"/>
            </a:endParaRPr>
          </a:p>
          <a:p>
            <a:pPr marL="342900" lvl="0" indent="-342900" algn="l" rtl="0">
              <a:lnSpc>
                <a:spcPct val="100000"/>
              </a:lnSpc>
              <a:spcBef>
                <a:spcPts val="600"/>
              </a:spcBef>
              <a:spcAft>
                <a:spcPts val="0"/>
              </a:spcAft>
              <a:buSzPts val="2400"/>
              <a:buNone/>
            </a:pPr>
            <a:r>
              <a:rPr lang="en-US" sz="3000" b="0" i="1" u="none">
                <a:solidFill>
                  <a:schemeClr val="lt1"/>
                </a:solidFill>
                <a:latin typeface="Times New Roman"/>
                <a:ea typeface="Times New Roman"/>
                <a:cs typeface="Times New Roman"/>
                <a:sym typeface="Times New Roman"/>
              </a:rPr>
              <a:t>Program Primarily Supported By Parent Fees</a:t>
            </a:r>
            <a:endParaRPr/>
          </a:p>
        </p:txBody>
      </p:sp>
      <p:pic>
        <p:nvPicPr>
          <p:cNvPr id="399" name="Google Shape;399;p38" descr="Click To Download"/>
          <p:cNvPicPr preferRelativeResize="0"/>
          <p:nvPr/>
        </p:nvPicPr>
        <p:blipFill rotWithShape="1">
          <a:blip r:embed="rId3">
            <a:alphaModFix/>
          </a:blip>
          <a:srcRect/>
          <a:stretch/>
        </p:blipFill>
        <p:spPr>
          <a:xfrm>
            <a:off x="7680325" y="5394325"/>
            <a:ext cx="1463675" cy="1463675"/>
          </a:xfrm>
          <a:prstGeom prst="rect">
            <a:avLst/>
          </a:prstGeom>
          <a:noFill/>
          <a:ln>
            <a:noFill/>
          </a:ln>
        </p:spPr>
      </p:pic>
    </p:spTree>
  </p:cSld>
  <p:clrMapOvr>
    <a:masterClrMapping/>
  </p:clrMapOvr>
  <p:transition>
    <p:strips/>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0"/>
          <p:cNvSpPr txBox="1">
            <a:spLocks noGrp="1"/>
          </p:cNvSpPr>
          <p:nvPr>
            <p:ph type="title"/>
          </p:nvPr>
        </p:nvSpPr>
        <p:spPr>
          <a:xfrm>
            <a:off x="885350" y="577742"/>
            <a:ext cx="7505700" cy="12729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folHlink"/>
              </a:buClr>
              <a:buSzPts val="4400"/>
              <a:buFont typeface="Arial"/>
              <a:buNone/>
            </a:pPr>
            <a:r>
              <a:rPr lang="en-US" sz="4400">
                <a:solidFill>
                  <a:schemeClr val="folHlink"/>
                </a:solidFill>
                <a:latin typeface="Arial"/>
                <a:ea typeface="Arial"/>
                <a:cs typeface="Arial"/>
                <a:sym typeface="Arial"/>
              </a:rPr>
              <a:t>Reminders</a:t>
            </a:r>
            <a:endParaRPr/>
          </a:p>
        </p:txBody>
      </p:sp>
      <p:sp>
        <p:nvSpPr>
          <p:cNvPr id="406" name="Google Shape;406;p40"/>
          <p:cNvSpPr txBox="1"/>
          <p:nvPr/>
        </p:nvSpPr>
        <p:spPr>
          <a:xfrm>
            <a:off x="866300" y="2005625"/>
            <a:ext cx="7543800" cy="387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a:solidFill>
                  <a:schemeClr val="lt1"/>
                </a:solidFill>
                <a:latin typeface="Times New Roman"/>
                <a:ea typeface="Times New Roman"/>
                <a:cs typeface="Times New Roman"/>
                <a:sym typeface="Times New Roman"/>
              </a:rPr>
              <a:t>Remember, it’s not about winning – it’s about developing ALL children to their fullest potential. </a:t>
            </a:r>
            <a:endParaRPr/>
          </a:p>
          <a:p>
            <a:pPr marL="0" marR="0" lvl="0" indent="0" algn="l" rtl="0">
              <a:lnSpc>
                <a:spcPct val="100000"/>
              </a:lnSpc>
              <a:spcBef>
                <a:spcPts val="1200"/>
              </a:spcBef>
              <a:spcAft>
                <a:spcPts val="0"/>
              </a:spcAft>
              <a:buClr>
                <a:schemeClr val="lt1"/>
              </a:buClr>
              <a:buSzPts val="2400"/>
              <a:buFont typeface="Times New Roman"/>
              <a:buNone/>
            </a:pPr>
            <a:r>
              <a:rPr lang="en-US" sz="2400" b="0" i="0" u="none">
                <a:solidFill>
                  <a:schemeClr val="lt1"/>
                </a:solidFill>
                <a:latin typeface="Times New Roman"/>
                <a:ea typeface="Times New Roman"/>
                <a:cs typeface="Times New Roman"/>
                <a:sym typeface="Times New Roman"/>
              </a:rPr>
              <a:t>Remember, when they reach the high school or college level, these children may not be playing in the position that you put them in now.  </a:t>
            </a:r>
            <a:endParaRPr/>
          </a:p>
          <a:p>
            <a:pPr marL="0" marR="0" lvl="0" indent="0" algn="l" rtl="0">
              <a:lnSpc>
                <a:spcPct val="100000"/>
              </a:lnSpc>
              <a:spcBef>
                <a:spcPts val="1200"/>
              </a:spcBef>
              <a:spcAft>
                <a:spcPts val="0"/>
              </a:spcAft>
              <a:buClr>
                <a:schemeClr val="lt1"/>
              </a:buClr>
              <a:buSzPts val="2400"/>
              <a:buFont typeface="Times New Roman"/>
              <a:buNone/>
            </a:pPr>
            <a:r>
              <a:rPr lang="en-US" sz="2400" b="0" i="0" u="none">
                <a:solidFill>
                  <a:schemeClr val="lt1"/>
                </a:solidFill>
                <a:latin typeface="Times New Roman"/>
                <a:ea typeface="Times New Roman"/>
                <a:cs typeface="Times New Roman"/>
                <a:sym typeface="Times New Roman"/>
              </a:rPr>
              <a:t>Children should be well aware of what each position demands and acquainted with all aspects of the game.  </a:t>
            </a:r>
            <a:endParaRPr/>
          </a:p>
          <a:p>
            <a:pPr marL="0" marR="0" lvl="0" indent="0" algn="l" rtl="0">
              <a:lnSpc>
                <a:spcPct val="100000"/>
              </a:lnSpc>
              <a:spcBef>
                <a:spcPts val="1200"/>
              </a:spcBef>
              <a:spcAft>
                <a:spcPts val="0"/>
              </a:spcAft>
              <a:buClr>
                <a:schemeClr val="lt1"/>
              </a:buClr>
              <a:buSzPts val="2400"/>
              <a:buFont typeface="Times New Roman"/>
              <a:buNone/>
            </a:pPr>
            <a:r>
              <a:rPr lang="en-US" sz="2400" b="0" i="0" u="none">
                <a:solidFill>
                  <a:schemeClr val="lt1"/>
                </a:solidFill>
                <a:latin typeface="Times New Roman"/>
                <a:ea typeface="Times New Roman"/>
                <a:cs typeface="Times New Roman"/>
                <a:sym typeface="Times New Roman"/>
              </a:rPr>
              <a:t>ALL players should have the opportunity to experience the “ENTIRE” game.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1"/>
          <p:cNvSpPr txBox="1">
            <a:spLocks noGrp="1"/>
          </p:cNvSpPr>
          <p:nvPr>
            <p:ph type="title"/>
          </p:nvPr>
        </p:nvSpPr>
        <p:spPr>
          <a:xfrm>
            <a:off x="609600" y="2590800"/>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folHlink"/>
              </a:buClr>
              <a:buSzPts val="4400"/>
              <a:buFont typeface="Times New Roman"/>
              <a:buNone/>
            </a:pPr>
            <a:r>
              <a:rPr lang="en-US" sz="4400" i="0" u="none">
                <a:solidFill>
                  <a:schemeClr val="folHlink"/>
                </a:solidFill>
                <a:latin typeface="Calibri"/>
                <a:ea typeface="Calibri"/>
                <a:cs typeface="Calibri"/>
                <a:sym typeface="Calibri"/>
              </a:rPr>
              <a:t>INFORMATION LINE</a:t>
            </a:r>
            <a:br>
              <a:rPr lang="en-US" sz="4400" b="0" i="0" u="none">
                <a:solidFill>
                  <a:schemeClr val="folHlink"/>
                </a:solidFill>
                <a:latin typeface="Times New Roman"/>
                <a:ea typeface="Times New Roman"/>
                <a:cs typeface="Times New Roman"/>
                <a:sym typeface="Times New Roman"/>
              </a:rPr>
            </a:br>
            <a:br>
              <a:rPr lang="en-US" sz="4400" b="0" i="0" u="none">
                <a:solidFill>
                  <a:schemeClr val="folHlink"/>
                </a:solidFill>
                <a:latin typeface="Times New Roman"/>
                <a:ea typeface="Times New Roman"/>
                <a:cs typeface="Times New Roman"/>
                <a:sym typeface="Times New Roman"/>
              </a:rPr>
            </a:br>
            <a:r>
              <a:rPr lang="en-US" sz="4400" b="0" i="0" u="none">
                <a:solidFill>
                  <a:schemeClr val="folHlink"/>
                </a:solidFill>
                <a:latin typeface="Arial"/>
                <a:ea typeface="Arial"/>
                <a:cs typeface="Arial"/>
                <a:sym typeface="Arial"/>
              </a:rPr>
              <a:t>784-1492</a:t>
            </a:r>
            <a:br>
              <a:rPr lang="en-US" sz="4400" b="0" i="0" u="none">
                <a:solidFill>
                  <a:schemeClr val="folHlink"/>
                </a:solidFill>
                <a:latin typeface="Arial"/>
                <a:ea typeface="Arial"/>
                <a:cs typeface="Arial"/>
                <a:sym typeface="Arial"/>
              </a:rPr>
            </a:br>
            <a:br>
              <a:rPr lang="en-US" sz="4400" b="0" i="0" u="none">
                <a:solidFill>
                  <a:schemeClr val="folHlink"/>
                </a:solidFill>
                <a:latin typeface="Arial"/>
                <a:ea typeface="Arial"/>
                <a:cs typeface="Arial"/>
                <a:sym typeface="Arial"/>
              </a:rPr>
            </a:br>
            <a:r>
              <a:rPr lang="en-US" sz="4400" b="0" i="0" u="none">
                <a:solidFill>
                  <a:schemeClr val="folHlink"/>
                </a:solidFill>
                <a:latin typeface="Arial"/>
                <a:ea typeface="Arial"/>
                <a:cs typeface="Arial"/>
                <a:sym typeface="Arial"/>
              </a:rPr>
              <a:t>Osan Air Base Child and Youth Programs Facebook</a:t>
            </a:r>
            <a:br>
              <a:rPr lang="en-US" sz="4400" b="0" i="0" u="none">
                <a:solidFill>
                  <a:schemeClr val="folHlink"/>
                </a:solidFill>
                <a:latin typeface="Arial"/>
                <a:ea typeface="Arial"/>
                <a:cs typeface="Arial"/>
                <a:sym typeface="Arial"/>
              </a:rPr>
            </a:br>
            <a:br>
              <a:rPr lang="en-US" sz="4400" b="0" i="0" u="none">
                <a:solidFill>
                  <a:schemeClr val="folHlink"/>
                </a:solidFill>
                <a:latin typeface="Arial"/>
                <a:ea typeface="Arial"/>
                <a:cs typeface="Arial"/>
                <a:sym typeface="Arial"/>
              </a:rPr>
            </a:br>
            <a:r>
              <a:rPr lang="en-US" sz="4000">
                <a:solidFill>
                  <a:schemeClr val="folHlink"/>
                </a:solidFill>
                <a:latin typeface="Arial"/>
                <a:ea typeface="Arial"/>
                <a:cs typeface="Arial"/>
                <a:sym typeface="Arial"/>
              </a:rPr>
              <a:t>51fss.fsyy.youthcenter@us.af.mil</a:t>
            </a:r>
            <a:br>
              <a:rPr lang="en-US" sz="4400" b="0" i="0" u="none">
                <a:solidFill>
                  <a:schemeClr val="folHlink"/>
                </a:solidFill>
                <a:latin typeface="Arial"/>
                <a:ea typeface="Arial"/>
                <a:cs typeface="Arial"/>
                <a:sym typeface="Arial"/>
              </a:rPr>
            </a:br>
            <a:endParaRPr/>
          </a:p>
        </p:txBody>
      </p:sp>
    </p:spTree>
  </p:cSld>
  <p:clrMapOvr>
    <a:masterClrMapping/>
  </p:clrMapOvr>
  <p:transition>
    <p:wipe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2"/>
          <p:cNvSpPr txBox="1">
            <a:spLocks noGrp="1"/>
          </p:cNvSpPr>
          <p:nvPr>
            <p:ph type="ctrTitle"/>
          </p:nvPr>
        </p:nvSpPr>
        <p:spPr>
          <a:xfrm>
            <a:off x="762000" y="2819400"/>
            <a:ext cx="7772400" cy="1143000"/>
          </a:xfrm>
          <a:prstGeom prst="rect">
            <a:avLst/>
          </a:prstGeom>
          <a:noFill/>
          <a:ln>
            <a:noFill/>
          </a:ln>
        </p:spPr>
        <p:txBody>
          <a:bodyPr spcFirstLastPara="1" wrap="square" lIns="92075" tIns="46025" rIns="92075" bIns="46025" anchor="b" anchorCtr="0">
            <a:noAutofit/>
          </a:bodyPr>
          <a:lstStyle/>
          <a:p>
            <a:pPr marL="0" lvl="0" indent="0" algn="ctr" rtl="0">
              <a:lnSpc>
                <a:spcPct val="100000"/>
              </a:lnSpc>
              <a:spcBef>
                <a:spcPts val="0"/>
              </a:spcBef>
              <a:spcAft>
                <a:spcPts val="0"/>
              </a:spcAft>
              <a:buClr>
                <a:schemeClr val="folHlink"/>
              </a:buClr>
              <a:buSzPts val="8800"/>
              <a:buFont typeface="Arial"/>
              <a:buNone/>
            </a:pPr>
            <a:r>
              <a:rPr lang="en-US" sz="8800" b="0" i="0" u="none">
                <a:solidFill>
                  <a:schemeClr val="folHlink"/>
                </a:solidFill>
                <a:latin typeface="Arial"/>
                <a:ea typeface="Arial"/>
                <a:cs typeface="Arial"/>
                <a:sym typeface="Arial"/>
              </a:rPr>
              <a:t>Let’s have a great season!</a:t>
            </a:r>
            <a:endParaRPr/>
          </a:p>
        </p:txBody>
      </p:sp>
      <p:sp>
        <p:nvSpPr>
          <p:cNvPr id="419" name="Google Shape;419;p42"/>
          <p:cNvSpPr txBox="1"/>
          <p:nvPr/>
        </p:nvSpPr>
        <p:spPr>
          <a:xfrm>
            <a:off x="2900362" y="2347912"/>
            <a:ext cx="9144000" cy="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a:solidFill>
                <a:schemeClr val="lt1"/>
              </a:solidFill>
              <a:latin typeface="Times New Roman"/>
              <a:ea typeface="Times New Roman"/>
              <a:cs typeface="Times New Roman"/>
              <a:sym typeface="Times New Roman"/>
            </a:endParaRPr>
          </a:p>
        </p:txBody>
      </p:sp>
      <p:sp>
        <p:nvSpPr>
          <p:cNvPr id="420" name="Google Shape;420;p42"/>
          <p:cNvSpPr/>
          <p:nvPr/>
        </p:nvSpPr>
        <p:spPr>
          <a:xfrm>
            <a:off x="2133600" y="5105400"/>
            <a:ext cx="4800600" cy="1524000"/>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solidFill>
                  <a:srgbClr val="FFCC00"/>
                </a:solidFill>
                <a:latin typeface="Impact"/>
              </a:rPr>
              <a:t>Thank You </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
          <p:cNvSpPr txBox="1">
            <a:spLocks noGrp="1"/>
          </p:cNvSpPr>
          <p:nvPr>
            <p:ph type="title"/>
          </p:nvPr>
        </p:nvSpPr>
        <p:spPr>
          <a:xfrm>
            <a:off x="784800" y="770142"/>
            <a:ext cx="7505700" cy="12729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accent6"/>
                </a:solidFill>
                <a:latin typeface="Arial"/>
                <a:ea typeface="Arial"/>
                <a:cs typeface="Arial"/>
                <a:sym typeface="Arial"/>
              </a:rPr>
              <a:t>PHILOSOPHY</a:t>
            </a:r>
            <a:endParaRPr>
              <a:solidFill>
                <a:schemeClr val="accent6"/>
              </a:solidFill>
            </a:endParaRPr>
          </a:p>
        </p:txBody>
      </p:sp>
      <p:sp>
        <p:nvSpPr>
          <p:cNvPr id="186" name="Google Shape;186;p4"/>
          <p:cNvSpPr txBox="1">
            <a:spLocks noGrp="1"/>
          </p:cNvSpPr>
          <p:nvPr>
            <p:ph type="body" idx="1"/>
          </p:nvPr>
        </p:nvSpPr>
        <p:spPr>
          <a:xfrm>
            <a:off x="784800" y="2207625"/>
            <a:ext cx="7505700" cy="32640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0"/>
              </a:spcBef>
              <a:spcAft>
                <a:spcPts val="0"/>
              </a:spcAft>
              <a:buClr>
                <a:schemeClr val="lt1"/>
              </a:buClr>
              <a:buSzPts val="3200"/>
              <a:buFont typeface="Times New Roman"/>
              <a:buChar char="●"/>
            </a:pPr>
            <a:r>
              <a:rPr lang="en-US" sz="3200" b="0" i="0" u="none">
                <a:solidFill>
                  <a:schemeClr val="lt1"/>
                </a:solidFill>
                <a:latin typeface="Times New Roman"/>
                <a:ea typeface="Times New Roman"/>
                <a:cs typeface="Times New Roman"/>
                <a:sym typeface="Times New Roman"/>
              </a:rPr>
              <a:t> Focus on participation; instructional</a:t>
            </a:r>
            <a:endParaRPr/>
          </a:p>
          <a:p>
            <a:pPr marL="457200" lvl="0" indent="-431800" algn="l" rtl="0">
              <a:lnSpc>
                <a:spcPct val="100000"/>
              </a:lnSpc>
              <a:spcBef>
                <a:spcPts val="0"/>
              </a:spcBef>
              <a:spcAft>
                <a:spcPts val="0"/>
              </a:spcAft>
              <a:buClr>
                <a:schemeClr val="lt1"/>
              </a:buClr>
              <a:buSzPts val="3200"/>
              <a:buFont typeface="Times New Roman"/>
              <a:buChar char="●"/>
            </a:pPr>
            <a:r>
              <a:rPr lang="en-US" sz="3200" b="0" i="0" u="none">
                <a:solidFill>
                  <a:schemeClr val="lt1"/>
                </a:solidFill>
                <a:latin typeface="Times New Roman"/>
                <a:ea typeface="Times New Roman"/>
                <a:cs typeface="Times New Roman"/>
                <a:sym typeface="Times New Roman"/>
              </a:rPr>
              <a:t> Help youth develop physical, emotional</a:t>
            </a:r>
            <a:endParaRPr/>
          </a:p>
          <a:p>
            <a:pPr marL="457200" lvl="0" indent="0" algn="l" rtl="0">
              <a:lnSpc>
                <a:spcPct val="100000"/>
              </a:lnSpc>
              <a:spcBef>
                <a:spcPts val="640"/>
              </a:spcBef>
              <a:spcAft>
                <a:spcPts val="0"/>
              </a:spcAft>
              <a:buNone/>
            </a:pPr>
            <a:r>
              <a:rPr lang="en-US" sz="3200" b="0" i="0" u="none">
                <a:solidFill>
                  <a:schemeClr val="lt1"/>
                </a:solidFill>
                <a:latin typeface="Times New Roman"/>
                <a:ea typeface="Times New Roman"/>
                <a:cs typeface="Times New Roman"/>
                <a:sym typeface="Times New Roman"/>
              </a:rPr>
              <a:t> and social skills</a:t>
            </a:r>
            <a:endParaRPr/>
          </a:p>
          <a:p>
            <a:pPr marL="457200" lvl="0" indent="-431800" algn="l" rtl="0">
              <a:lnSpc>
                <a:spcPct val="100000"/>
              </a:lnSpc>
              <a:spcBef>
                <a:spcPts val="640"/>
              </a:spcBef>
              <a:spcAft>
                <a:spcPts val="0"/>
              </a:spcAft>
              <a:buClr>
                <a:schemeClr val="lt1"/>
              </a:buClr>
              <a:buSzPts val="3200"/>
              <a:buFont typeface="Times New Roman"/>
              <a:buChar char="●"/>
            </a:pPr>
            <a:r>
              <a:rPr lang="en-US" sz="3200" b="0" i="0" u="none">
                <a:solidFill>
                  <a:schemeClr val="lt1"/>
                </a:solidFill>
                <a:latin typeface="Times New Roman"/>
                <a:ea typeface="Times New Roman"/>
                <a:cs typeface="Times New Roman"/>
                <a:sym typeface="Times New Roman"/>
              </a:rPr>
              <a:t> Placing winning and losing in a healthy</a:t>
            </a:r>
            <a:endParaRPr/>
          </a:p>
          <a:p>
            <a:pPr marL="457200" lvl="0" indent="0" algn="l" rtl="0">
              <a:lnSpc>
                <a:spcPct val="100000"/>
              </a:lnSpc>
              <a:spcBef>
                <a:spcPts val="640"/>
              </a:spcBef>
              <a:spcAft>
                <a:spcPts val="0"/>
              </a:spcAft>
              <a:buNone/>
            </a:pPr>
            <a:r>
              <a:rPr lang="en-US" sz="3200" b="0" i="0" u="none">
                <a:solidFill>
                  <a:schemeClr val="lt1"/>
                </a:solidFill>
                <a:latin typeface="Times New Roman"/>
                <a:ea typeface="Times New Roman"/>
                <a:cs typeface="Times New Roman"/>
                <a:sym typeface="Times New Roman"/>
              </a:rPr>
              <a:t>  perspective</a:t>
            </a:r>
            <a:endParaRPr/>
          </a:p>
          <a:p>
            <a:pPr marL="457200" lvl="0" indent="-431800" algn="l" rtl="0">
              <a:lnSpc>
                <a:spcPct val="100000"/>
              </a:lnSpc>
              <a:spcBef>
                <a:spcPts val="640"/>
              </a:spcBef>
              <a:spcAft>
                <a:spcPts val="0"/>
              </a:spcAft>
              <a:buClr>
                <a:schemeClr val="lt1"/>
              </a:buClr>
              <a:buSzPts val="3200"/>
              <a:buFont typeface="Times New Roman"/>
              <a:buChar char="●"/>
            </a:pPr>
            <a:r>
              <a:rPr lang="en-US" sz="3200" b="0" i="0" u="none">
                <a:solidFill>
                  <a:schemeClr val="lt1"/>
                </a:solidFill>
                <a:latin typeface="Times New Roman"/>
                <a:ea typeface="Times New Roman"/>
                <a:cs typeface="Times New Roman"/>
                <a:sym typeface="Times New Roman"/>
              </a:rPr>
              <a:t> Defining success as striving for the best that they can do</a:t>
            </a:r>
            <a:endParaRPr/>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5"/>
          <p:cNvSpPr txBox="1">
            <a:spLocks noGrp="1"/>
          </p:cNvSpPr>
          <p:nvPr>
            <p:ph type="title"/>
          </p:nvPr>
        </p:nvSpPr>
        <p:spPr>
          <a:xfrm>
            <a:off x="819150" y="653317"/>
            <a:ext cx="7505700" cy="12729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accent6"/>
                </a:solidFill>
                <a:latin typeface="Arial"/>
                <a:ea typeface="Arial"/>
                <a:cs typeface="Arial"/>
                <a:sym typeface="Arial"/>
              </a:rPr>
              <a:t>GOALS</a:t>
            </a:r>
            <a:endParaRPr>
              <a:solidFill>
                <a:schemeClr val="accent6"/>
              </a:solidFill>
            </a:endParaRPr>
          </a:p>
        </p:txBody>
      </p:sp>
      <p:sp>
        <p:nvSpPr>
          <p:cNvPr id="193" name="Google Shape;193;p5"/>
          <p:cNvSpPr txBox="1">
            <a:spLocks noGrp="1"/>
          </p:cNvSpPr>
          <p:nvPr>
            <p:ph type="body" idx="1"/>
          </p:nvPr>
        </p:nvSpPr>
        <p:spPr>
          <a:xfrm>
            <a:off x="791650" y="1760975"/>
            <a:ext cx="7505700" cy="3264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240"/>
              <a:buFont typeface="Noto Sans Symbols"/>
              <a:buChar char="●"/>
            </a:pPr>
            <a:r>
              <a:rPr lang="en-US" sz="2800" b="0" i="0" u="none">
                <a:solidFill>
                  <a:schemeClr val="lt1"/>
                </a:solidFill>
                <a:latin typeface="Times New Roman"/>
                <a:ea typeface="Times New Roman"/>
                <a:cs typeface="Times New Roman"/>
                <a:sym typeface="Times New Roman"/>
              </a:rPr>
              <a:t>Familiarize youth with the fundamentals </a:t>
            </a:r>
            <a:endParaRPr/>
          </a:p>
          <a:p>
            <a:pPr marL="342900" lvl="0" indent="-342900" algn="l" rtl="0">
              <a:lnSpc>
                <a:spcPct val="100000"/>
              </a:lnSpc>
              <a:spcBef>
                <a:spcPts val="560"/>
              </a:spcBef>
              <a:spcAft>
                <a:spcPts val="0"/>
              </a:spcAft>
              <a:buSzPts val="2240"/>
              <a:buNone/>
            </a:pPr>
            <a:endParaRPr sz="2800" b="0" i="0" u="none">
              <a:solidFill>
                <a:schemeClr val="lt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accent2"/>
              </a:buClr>
              <a:buSzPts val="2240"/>
              <a:buFont typeface="Noto Sans Symbols"/>
              <a:buChar char="●"/>
            </a:pPr>
            <a:r>
              <a:rPr lang="en-US" sz="2800" b="0" i="0" u="none">
                <a:solidFill>
                  <a:schemeClr val="lt1"/>
                </a:solidFill>
                <a:latin typeface="Times New Roman"/>
                <a:ea typeface="Times New Roman"/>
                <a:cs typeface="Times New Roman"/>
                <a:sym typeface="Times New Roman"/>
              </a:rPr>
              <a:t>Provide opportunity for participation</a:t>
            </a:r>
            <a:endParaRPr/>
          </a:p>
          <a:p>
            <a:pPr marL="342900" lvl="0" indent="-342900" algn="l" rtl="0">
              <a:lnSpc>
                <a:spcPct val="100000"/>
              </a:lnSpc>
              <a:spcBef>
                <a:spcPts val="560"/>
              </a:spcBef>
              <a:spcAft>
                <a:spcPts val="0"/>
              </a:spcAft>
              <a:buSzPts val="2240"/>
              <a:buNone/>
            </a:pPr>
            <a:endParaRPr sz="2800" b="0" i="0" u="none">
              <a:solidFill>
                <a:schemeClr val="lt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accent2"/>
              </a:buClr>
              <a:buSzPts val="2240"/>
              <a:buFont typeface="Noto Sans Symbols"/>
              <a:buChar char="●"/>
            </a:pPr>
            <a:r>
              <a:rPr lang="en-US" sz="2800" b="0" i="0" u="none">
                <a:solidFill>
                  <a:schemeClr val="lt1"/>
                </a:solidFill>
                <a:latin typeface="Times New Roman"/>
                <a:ea typeface="Times New Roman"/>
                <a:cs typeface="Times New Roman"/>
                <a:sym typeface="Times New Roman"/>
              </a:rPr>
              <a:t>Emphasis on good sportsmanship, fair play, and discipline</a:t>
            </a:r>
            <a:endParaRPr/>
          </a:p>
          <a:p>
            <a:pPr marL="342900" lvl="0" indent="-342900" algn="l" rtl="0">
              <a:lnSpc>
                <a:spcPct val="100000"/>
              </a:lnSpc>
              <a:spcBef>
                <a:spcPts val="560"/>
              </a:spcBef>
              <a:spcAft>
                <a:spcPts val="0"/>
              </a:spcAft>
              <a:buSzPts val="2240"/>
              <a:buNone/>
            </a:pPr>
            <a:endParaRPr sz="2800" b="0" i="0" u="none">
              <a:solidFill>
                <a:schemeClr val="lt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accent2"/>
              </a:buClr>
              <a:buSzPts val="2240"/>
              <a:buFont typeface="Noto Sans Symbols"/>
              <a:buChar char="●"/>
            </a:pPr>
            <a:r>
              <a:rPr lang="en-US" sz="2800" b="0" i="0" u="none">
                <a:solidFill>
                  <a:schemeClr val="lt1"/>
                </a:solidFill>
                <a:latin typeface="Times New Roman"/>
                <a:ea typeface="Times New Roman"/>
                <a:cs typeface="Times New Roman"/>
                <a:sym typeface="Times New Roman"/>
              </a:rPr>
              <a:t>Instill in youth the values associated with team sports, make new friends and have FUN</a:t>
            </a:r>
            <a:endParaRPr/>
          </a:p>
        </p:txBody>
      </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6"/>
          <p:cNvSpPr txBox="1">
            <a:spLocks noGrp="1"/>
          </p:cNvSpPr>
          <p:nvPr>
            <p:ph type="title"/>
          </p:nvPr>
        </p:nvSpPr>
        <p:spPr>
          <a:xfrm>
            <a:off x="819150" y="1127467"/>
            <a:ext cx="7505700" cy="12729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rgbClr val="FF9900"/>
              </a:buClr>
              <a:buSzPts val="4400"/>
              <a:buFont typeface="Arial"/>
              <a:buNone/>
            </a:pPr>
            <a:r>
              <a:rPr lang="en-US" sz="4400" b="0" i="0" u="none">
                <a:solidFill>
                  <a:srgbClr val="FF9900"/>
                </a:solidFill>
                <a:latin typeface="Arial"/>
                <a:ea typeface="Arial"/>
                <a:cs typeface="Arial"/>
                <a:sym typeface="Arial"/>
              </a:rPr>
              <a:t>YOUTH DEVELOPMENT STRATEGY</a:t>
            </a:r>
            <a:endParaRPr/>
          </a:p>
        </p:txBody>
      </p:sp>
      <p:sp>
        <p:nvSpPr>
          <p:cNvPr id="200" name="Google Shape;200;p6"/>
          <p:cNvSpPr txBox="1">
            <a:spLocks noGrp="1"/>
          </p:cNvSpPr>
          <p:nvPr>
            <p:ph type="body" idx="1"/>
          </p:nvPr>
        </p:nvSpPr>
        <p:spPr>
          <a:xfrm>
            <a:off x="819150" y="2654300"/>
            <a:ext cx="7505700" cy="3264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240"/>
              <a:buFont typeface="Noto Sans Symbols"/>
              <a:buChar char="●"/>
            </a:pPr>
            <a:r>
              <a:rPr lang="en-US" sz="2800" b="0" i="0" u="none">
                <a:solidFill>
                  <a:srgbClr val="FF9900"/>
                </a:solidFill>
                <a:latin typeface="Times New Roman"/>
                <a:ea typeface="Times New Roman"/>
                <a:cs typeface="Times New Roman"/>
                <a:sym typeface="Times New Roman"/>
              </a:rPr>
              <a:t>Building A Team</a:t>
            </a:r>
            <a:endParaRPr/>
          </a:p>
          <a:p>
            <a:pPr marL="742950" lvl="1" indent="-285750" algn="l" rtl="0">
              <a:lnSpc>
                <a:spcPct val="9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Allow everyone to play every position </a:t>
            </a:r>
            <a:endParaRPr/>
          </a:p>
          <a:p>
            <a:pPr marL="742950" lvl="1" indent="-285750" algn="l" rtl="0">
              <a:lnSpc>
                <a:spcPct val="9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Give them a chance to lead warm-ups or run a special play</a:t>
            </a:r>
            <a:endParaRPr/>
          </a:p>
          <a:p>
            <a:pPr marL="342900" lvl="0" indent="-342900" algn="l" rtl="0">
              <a:lnSpc>
                <a:spcPct val="90000"/>
              </a:lnSpc>
              <a:spcBef>
                <a:spcPts val="560"/>
              </a:spcBef>
              <a:spcAft>
                <a:spcPts val="0"/>
              </a:spcAft>
              <a:buClr>
                <a:schemeClr val="accent2"/>
              </a:buClr>
              <a:buSzPts val="2240"/>
              <a:buFont typeface="Noto Sans Symbols"/>
              <a:buChar char="●"/>
            </a:pPr>
            <a:r>
              <a:rPr lang="en-US" sz="2800" b="0" i="0" u="none">
                <a:solidFill>
                  <a:srgbClr val="FF9900"/>
                </a:solidFill>
                <a:latin typeface="Times New Roman"/>
                <a:ea typeface="Times New Roman"/>
                <a:cs typeface="Times New Roman"/>
                <a:sym typeface="Times New Roman"/>
              </a:rPr>
              <a:t>Build Character</a:t>
            </a:r>
            <a:endParaRPr/>
          </a:p>
          <a:p>
            <a:pPr marL="742950" lvl="1" indent="-285750" algn="l" rtl="0">
              <a:lnSpc>
                <a:spcPct val="9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Set Goals</a:t>
            </a:r>
            <a:endParaRPr/>
          </a:p>
          <a:p>
            <a:pPr marL="742950" lvl="1" indent="-285750" algn="l" rtl="0">
              <a:lnSpc>
                <a:spcPct val="9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Learn From Mistakes</a:t>
            </a:r>
            <a:endParaRPr/>
          </a:p>
          <a:p>
            <a:pPr marL="742950" lvl="1" indent="-285750" algn="l" rtl="0">
              <a:lnSpc>
                <a:spcPct val="9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Teach players how to handle pressure</a:t>
            </a:r>
            <a:endParaRPr/>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819150" y="687667"/>
            <a:ext cx="7505700" cy="12729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rgbClr val="FF9900"/>
              </a:buClr>
              <a:buSzPts val="4400"/>
              <a:buFont typeface="Arial"/>
              <a:buNone/>
            </a:pPr>
            <a:r>
              <a:rPr lang="en-US" sz="4400" b="0" i="0" u="none">
                <a:solidFill>
                  <a:srgbClr val="FF9900"/>
                </a:solidFill>
                <a:latin typeface="Arial"/>
                <a:ea typeface="Arial"/>
                <a:cs typeface="Arial"/>
                <a:sym typeface="Arial"/>
              </a:rPr>
              <a:t>SPORTSMANSHIP</a:t>
            </a:r>
            <a:endParaRPr/>
          </a:p>
        </p:txBody>
      </p:sp>
      <p:sp>
        <p:nvSpPr>
          <p:cNvPr id="207" name="Google Shape;207;p8"/>
          <p:cNvSpPr txBox="1">
            <a:spLocks noGrp="1"/>
          </p:cNvSpPr>
          <p:nvPr>
            <p:ph type="body" idx="1"/>
          </p:nvPr>
        </p:nvSpPr>
        <p:spPr>
          <a:xfrm>
            <a:off x="867250" y="2132050"/>
            <a:ext cx="7505700" cy="3264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240"/>
              <a:buFont typeface="Noto Sans Symbols"/>
              <a:buChar char="●"/>
            </a:pPr>
            <a:r>
              <a:rPr lang="en-US" sz="2800" b="0" i="0" u="none">
                <a:solidFill>
                  <a:srgbClr val="FF9900"/>
                </a:solidFill>
                <a:latin typeface="Times New Roman"/>
                <a:ea typeface="Times New Roman"/>
                <a:cs typeface="Times New Roman"/>
                <a:sym typeface="Times New Roman"/>
              </a:rPr>
              <a:t>Respect your opponent</a:t>
            </a:r>
            <a:endParaRPr/>
          </a:p>
          <a:p>
            <a:pPr marL="342900" lvl="0" indent="-342900" algn="l" rtl="0">
              <a:lnSpc>
                <a:spcPct val="90000"/>
              </a:lnSpc>
              <a:spcBef>
                <a:spcPts val="560"/>
              </a:spcBef>
              <a:spcAft>
                <a:spcPts val="0"/>
              </a:spcAft>
              <a:buClr>
                <a:schemeClr val="accent2"/>
              </a:buClr>
              <a:buSzPts val="2240"/>
              <a:buFont typeface="Noto Sans Symbols"/>
              <a:buChar char="●"/>
            </a:pPr>
            <a:r>
              <a:rPr lang="en-US" sz="2800" b="0" i="0" u="none">
                <a:solidFill>
                  <a:srgbClr val="FF9900"/>
                </a:solidFill>
                <a:latin typeface="Times New Roman"/>
                <a:ea typeface="Times New Roman"/>
                <a:cs typeface="Times New Roman"/>
                <a:sym typeface="Times New Roman"/>
              </a:rPr>
              <a:t>Role model</a:t>
            </a:r>
            <a:endParaRPr/>
          </a:p>
          <a:p>
            <a:pPr marL="742950" lvl="1" indent="-285750" algn="l" rtl="0">
              <a:lnSpc>
                <a:spcPct val="9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Shake hands (or fist bump) with opposing coach</a:t>
            </a:r>
            <a:endParaRPr/>
          </a:p>
          <a:p>
            <a:pPr marL="742950" lvl="1" indent="-285750" algn="l" rtl="0">
              <a:lnSpc>
                <a:spcPct val="9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Compliment opposing team</a:t>
            </a:r>
            <a:endParaRPr/>
          </a:p>
          <a:p>
            <a:pPr marL="742950" lvl="1" indent="-285750" algn="l" rtl="0">
              <a:lnSpc>
                <a:spcPct val="90000"/>
              </a:lnSpc>
              <a:spcBef>
                <a:spcPts val="480"/>
              </a:spcBef>
              <a:spcAft>
                <a:spcPts val="0"/>
              </a:spcAft>
              <a:buClr>
                <a:schemeClr val="lt1"/>
              </a:buClr>
              <a:buSzPts val="2160"/>
              <a:buFont typeface="Times New Roman"/>
              <a:buChar char="–"/>
            </a:pPr>
            <a:r>
              <a:rPr lang="en-US" sz="2400" b="0" i="0" u="none">
                <a:solidFill>
                  <a:schemeClr val="lt1"/>
                </a:solidFill>
                <a:latin typeface="Times New Roman"/>
                <a:ea typeface="Times New Roman"/>
                <a:cs typeface="Times New Roman"/>
                <a:sym typeface="Times New Roman"/>
              </a:rPr>
              <a:t>Show respect toward officials</a:t>
            </a:r>
            <a:endParaRPr/>
          </a:p>
          <a:p>
            <a:pPr marL="342900" lvl="0" indent="-342900" algn="l" rtl="0">
              <a:lnSpc>
                <a:spcPct val="90000"/>
              </a:lnSpc>
              <a:spcBef>
                <a:spcPts val="560"/>
              </a:spcBef>
              <a:spcAft>
                <a:spcPts val="0"/>
              </a:spcAft>
              <a:buClr>
                <a:schemeClr val="accent2"/>
              </a:buClr>
              <a:buSzPts val="2240"/>
              <a:buFont typeface="Noto Sans Symbols"/>
              <a:buChar char="●"/>
            </a:pPr>
            <a:r>
              <a:rPr lang="en-US" sz="2800" b="0" i="0" u="none">
                <a:solidFill>
                  <a:srgbClr val="FF9900"/>
                </a:solidFill>
                <a:latin typeface="Times New Roman"/>
                <a:ea typeface="Times New Roman"/>
                <a:cs typeface="Times New Roman"/>
                <a:sym typeface="Times New Roman"/>
              </a:rPr>
              <a:t>Continuously discuss importance of good sportsmanship</a:t>
            </a:r>
            <a:endParaRPr/>
          </a:p>
          <a:p>
            <a:pPr marL="342900" lvl="0" indent="-342900" algn="l" rtl="0">
              <a:lnSpc>
                <a:spcPct val="90000"/>
              </a:lnSpc>
              <a:spcBef>
                <a:spcPts val="560"/>
              </a:spcBef>
              <a:spcAft>
                <a:spcPts val="0"/>
              </a:spcAft>
              <a:buClr>
                <a:schemeClr val="accent2"/>
              </a:buClr>
              <a:buSzPts val="2240"/>
              <a:buFont typeface="Noto Sans Symbols"/>
              <a:buChar char="●"/>
            </a:pPr>
            <a:r>
              <a:rPr lang="en-US" sz="2800" b="0" i="0" u="none">
                <a:solidFill>
                  <a:srgbClr val="FF9900"/>
                </a:solidFill>
                <a:latin typeface="Times New Roman"/>
                <a:ea typeface="Times New Roman"/>
                <a:cs typeface="Times New Roman"/>
                <a:sym typeface="Times New Roman"/>
              </a:rPr>
              <a:t>Ignore conduct from opposing team</a:t>
            </a:r>
            <a:r>
              <a:rPr lang="en-US" sz="2800" b="0" i="0" u="none">
                <a:solidFill>
                  <a:schemeClr val="lt1"/>
                </a:solidFill>
                <a:latin typeface="Times New Roman"/>
                <a:ea typeface="Times New Roman"/>
                <a:cs typeface="Times New Roman"/>
                <a:sym typeface="Times New Roman"/>
              </a:rPr>
              <a:t> – don’t become part of the problem</a:t>
            </a:r>
            <a:endParaRPr/>
          </a:p>
          <a:p>
            <a:pPr marL="342900" lvl="0" indent="-200660" algn="l" rtl="0">
              <a:spcBef>
                <a:spcPts val="560"/>
              </a:spcBef>
              <a:spcAft>
                <a:spcPts val="0"/>
              </a:spcAft>
              <a:buSzPts val="2240"/>
              <a:buNone/>
            </a:pPr>
            <a:endParaRPr sz="2800" b="0" i="0" u="none">
              <a:solidFill>
                <a:schemeClr val="lt1"/>
              </a:solidFill>
              <a:latin typeface="Times New Roman"/>
              <a:ea typeface="Times New Roman"/>
              <a:cs typeface="Times New Roman"/>
              <a:sym typeface="Times New Roman"/>
            </a:endParaRPr>
          </a:p>
        </p:txBody>
      </p:sp>
    </p:spTree>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9"/>
          <p:cNvSpPr txBox="1">
            <a:spLocks noGrp="1"/>
          </p:cNvSpPr>
          <p:nvPr>
            <p:ph type="title"/>
          </p:nvPr>
        </p:nvSpPr>
        <p:spPr>
          <a:xfrm>
            <a:off x="874125" y="715142"/>
            <a:ext cx="7505700" cy="12729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rgbClr val="66FF33"/>
              </a:buClr>
              <a:buSzPts val="4400"/>
              <a:buFont typeface="Arial"/>
              <a:buNone/>
            </a:pPr>
            <a:r>
              <a:rPr lang="en-US" sz="4400" b="0" i="0" u="none">
                <a:solidFill>
                  <a:schemeClr val="accent6"/>
                </a:solidFill>
                <a:latin typeface="Arial"/>
                <a:ea typeface="Arial"/>
                <a:cs typeface="Arial"/>
                <a:sym typeface="Arial"/>
              </a:rPr>
              <a:t>The Value of Sports</a:t>
            </a:r>
            <a:endParaRPr>
              <a:solidFill>
                <a:schemeClr val="accent6"/>
              </a:solidFill>
            </a:endParaRPr>
          </a:p>
        </p:txBody>
      </p:sp>
      <p:sp>
        <p:nvSpPr>
          <p:cNvPr id="214" name="Google Shape;214;p9"/>
          <p:cNvSpPr txBox="1">
            <a:spLocks noGrp="1"/>
          </p:cNvSpPr>
          <p:nvPr>
            <p:ph type="body" idx="1"/>
          </p:nvPr>
        </p:nvSpPr>
        <p:spPr>
          <a:xfrm>
            <a:off x="819150" y="2138925"/>
            <a:ext cx="7505700" cy="3264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560"/>
              <a:buFont typeface="Noto Sans Symbols"/>
              <a:buChar char="●"/>
            </a:pPr>
            <a:r>
              <a:rPr lang="en-US" sz="3200" b="0" i="0" u="none">
                <a:solidFill>
                  <a:schemeClr val="lt1"/>
                </a:solidFill>
                <a:latin typeface="Times New Roman"/>
                <a:ea typeface="Times New Roman"/>
                <a:cs typeface="Times New Roman"/>
                <a:sym typeface="Times New Roman"/>
              </a:rPr>
              <a:t>Lessons learned</a:t>
            </a:r>
            <a:endParaRPr/>
          </a:p>
          <a:p>
            <a:pPr marL="342900" lvl="0" indent="-342900" algn="l" rtl="0">
              <a:lnSpc>
                <a:spcPct val="90000"/>
              </a:lnSpc>
              <a:spcBef>
                <a:spcPts val="640"/>
              </a:spcBef>
              <a:spcAft>
                <a:spcPts val="0"/>
              </a:spcAft>
              <a:buClr>
                <a:schemeClr val="accent2"/>
              </a:buClr>
              <a:buSzPts val="2560"/>
              <a:buFont typeface="Noto Sans Symbols"/>
              <a:buChar char="●"/>
            </a:pPr>
            <a:r>
              <a:rPr lang="en-US" sz="3200" b="0" i="0" u="none">
                <a:solidFill>
                  <a:schemeClr val="lt1"/>
                </a:solidFill>
                <a:latin typeface="Times New Roman"/>
                <a:ea typeface="Times New Roman"/>
                <a:cs typeface="Times New Roman"/>
                <a:sym typeface="Times New Roman"/>
              </a:rPr>
              <a:t>Fundamentals</a:t>
            </a:r>
            <a:endParaRPr/>
          </a:p>
          <a:p>
            <a:pPr marL="742950" lvl="1" indent="-285750" algn="l" rtl="0">
              <a:lnSpc>
                <a:spcPct val="90000"/>
              </a:lnSpc>
              <a:spcBef>
                <a:spcPts val="560"/>
              </a:spcBef>
              <a:spcAft>
                <a:spcPts val="0"/>
              </a:spcAft>
              <a:buClr>
                <a:schemeClr val="lt1"/>
              </a:buClr>
              <a:buSzPts val="2520"/>
              <a:buFont typeface="Times New Roman"/>
              <a:buChar char="–"/>
            </a:pPr>
            <a:r>
              <a:rPr lang="en-US" sz="2800" b="0" i="0" u="none">
                <a:solidFill>
                  <a:schemeClr val="lt1"/>
                </a:solidFill>
                <a:latin typeface="Times New Roman"/>
                <a:ea typeface="Times New Roman"/>
                <a:cs typeface="Times New Roman"/>
                <a:sym typeface="Times New Roman"/>
              </a:rPr>
              <a:t>Ethics</a:t>
            </a:r>
            <a:endParaRPr/>
          </a:p>
          <a:p>
            <a:pPr marL="742950" lvl="1" indent="-285750" algn="l" rtl="0">
              <a:lnSpc>
                <a:spcPct val="90000"/>
              </a:lnSpc>
              <a:spcBef>
                <a:spcPts val="560"/>
              </a:spcBef>
              <a:spcAft>
                <a:spcPts val="0"/>
              </a:spcAft>
              <a:buClr>
                <a:schemeClr val="lt1"/>
              </a:buClr>
              <a:buSzPts val="2520"/>
              <a:buFont typeface="Times New Roman"/>
              <a:buChar char="–"/>
            </a:pPr>
            <a:r>
              <a:rPr lang="en-US" sz="2800" b="0" i="0" u="none">
                <a:solidFill>
                  <a:schemeClr val="lt1"/>
                </a:solidFill>
                <a:latin typeface="Times New Roman"/>
                <a:ea typeface="Times New Roman"/>
                <a:cs typeface="Times New Roman"/>
                <a:sym typeface="Times New Roman"/>
              </a:rPr>
              <a:t>Abiding by the rules</a:t>
            </a:r>
            <a:endParaRPr/>
          </a:p>
          <a:p>
            <a:pPr marL="742950" lvl="1" indent="-285750" algn="l" rtl="0">
              <a:lnSpc>
                <a:spcPct val="90000"/>
              </a:lnSpc>
              <a:spcBef>
                <a:spcPts val="560"/>
              </a:spcBef>
              <a:spcAft>
                <a:spcPts val="0"/>
              </a:spcAft>
              <a:buClr>
                <a:schemeClr val="lt1"/>
              </a:buClr>
              <a:buSzPts val="2520"/>
              <a:buFont typeface="Times New Roman"/>
              <a:buChar char="–"/>
            </a:pPr>
            <a:r>
              <a:rPr lang="en-US" sz="2800" b="0" i="0" u="none">
                <a:solidFill>
                  <a:schemeClr val="lt1"/>
                </a:solidFill>
                <a:latin typeface="Times New Roman"/>
                <a:ea typeface="Times New Roman"/>
                <a:cs typeface="Times New Roman"/>
                <a:sym typeface="Times New Roman"/>
              </a:rPr>
              <a:t>Winning and losing with grace</a:t>
            </a:r>
            <a:endParaRPr/>
          </a:p>
          <a:p>
            <a:pPr marL="742950" lvl="1" indent="-285750" algn="l" rtl="0">
              <a:lnSpc>
                <a:spcPct val="90000"/>
              </a:lnSpc>
              <a:spcBef>
                <a:spcPts val="560"/>
              </a:spcBef>
              <a:spcAft>
                <a:spcPts val="0"/>
              </a:spcAft>
              <a:buClr>
                <a:schemeClr val="lt1"/>
              </a:buClr>
              <a:buSzPts val="2520"/>
              <a:buFont typeface="Times New Roman"/>
              <a:buChar char="–"/>
            </a:pPr>
            <a:r>
              <a:rPr lang="en-US" sz="2800" b="0" i="0" u="none">
                <a:solidFill>
                  <a:schemeClr val="lt1"/>
                </a:solidFill>
                <a:latin typeface="Times New Roman"/>
                <a:ea typeface="Times New Roman"/>
                <a:cs typeface="Times New Roman"/>
                <a:sym typeface="Times New Roman"/>
              </a:rPr>
              <a:t>Coping with success and failure</a:t>
            </a:r>
            <a:endParaRPr/>
          </a:p>
          <a:p>
            <a:pPr marL="742950" lvl="1" indent="-285750" algn="l" rtl="0">
              <a:lnSpc>
                <a:spcPct val="90000"/>
              </a:lnSpc>
              <a:spcBef>
                <a:spcPts val="560"/>
              </a:spcBef>
              <a:spcAft>
                <a:spcPts val="0"/>
              </a:spcAft>
              <a:buClr>
                <a:schemeClr val="lt1"/>
              </a:buClr>
              <a:buSzPts val="2520"/>
              <a:buFont typeface="Times New Roman"/>
              <a:buChar char="–"/>
            </a:pPr>
            <a:r>
              <a:rPr lang="en-US" sz="2800" b="0" i="0" u="none">
                <a:solidFill>
                  <a:schemeClr val="lt1"/>
                </a:solidFill>
                <a:latin typeface="Times New Roman"/>
                <a:ea typeface="Times New Roman"/>
                <a:cs typeface="Times New Roman"/>
                <a:sym typeface="Times New Roman"/>
              </a:rPr>
              <a:t>Respecting authority figures</a:t>
            </a:r>
            <a:endParaRPr/>
          </a:p>
          <a:p>
            <a:pPr marL="742950" lvl="1" indent="-285750" algn="l" rtl="0">
              <a:lnSpc>
                <a:spcPct val="90000"/>
              </a:lnSpc>
              <a:spcBef>
                <a:spcPts val="560"/>
              </a:spcBef>
              <a:spcAft>
                <a:spcPts val="0"/>
              </a:spcAft>
              <a:buClr>
                <a:schemeClr val="lt1"/>
              </a:buClr>
              <a:buSzPts val="2520"/>
              <a:buFont typeface="Times New Roman"/>
              <a:buChar char="–"/>
            </a:pPr>
            <a:r>
              <a:rPr lang="en-US" sz="2800" b="0" i="0" u="none">
                <a:solidFill>
                  <a:schemeClr val="lt1"/>
                </a:solidFill>
                <a:latin typeface="Times New Roman"/>
                <a:ea typeface="Times New Roman"/>
                <a:cs typeface="Times New Roman"/>
                <a:sym typeface="Times New Roman"/>
              </a:rPr>
              <a:t>Always striving to do your best</a:t>
            </a:r>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685800" y="609600"/>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rgbClr val="66FF33"/>
              </a:buClr>
              <a:buSzPts val="4400"/>
              <a:buFont typeface="Arial"/>
              <a:buNone/>
            </a:pPr>
            <a:r>
              <a:rPr lang="en-US" sz="4400" b="0" i="0" u="none">
                <a:solidFill>
                  <a:schemeClr val="accent6"/>
                </a:solidFill>
                <a:latin typeface="Arial"/>
                <a:ea typeface="Arial"/>
                <a:cs typeface="Arial"/>
                <a:sym typeface="Arial"/>
              </a:rPr>
              <a:t>The Value of Sports</a:t>
            </a:r>
            <a:br>
              <a:rPr lang="en-US" sz="4400" b="0" i="0" u="none">
                <a:solidFill>
                  <a:schemeClr val="accent6"/>
                </a:solidFill>
                <a:latin typeface="Arial"/>
                <a:ea typeface="Arial"/>
                <a:cs typeface="Arial"/>
                <a:sym typeface="Arial"/>
              </a:rPr>
            </a:br>
            <a:r>
              <a:rPr lang="en-US" sz="4400" b="0" i="0" u="none">
                <a:solidFill>
                  <a:schemeClr val="accent6"/>
                </a:solidFill>
                <a:latin typeface="Arial"/>
                <a:ea typeface="Arial"/>
                <a:cs typeface="Arial"/>
                <a:sym typeface="Arial"/>
              </a:rPr>
              <a:t>According To Youth </a:t>
            </a:r>
            <a:br>
              <a:rPr lang="en-US" sz="4400" b="0" i="0" u="none">
                <a:solidFill>
                  <a:schemeClr val="accent6"/>
                </a:solidFill>
                <a:latin typeface="Arial"/>
                <a:ea typeface="Arial"/>
                <a:cs typeface="Arial"/>
                <a:sym typeface="Arial"/>
              </a:rPr>
            </a:br>
            <a:r>
              <a:rPr lang="en-US" sz="3200" b="0" i="0" u="none">
                <a:solidFill>
                  <a:schemeClr val="accent6"/>
                </a:solidFill>
                <a:latin typeface="Arial"/>
                <a:ea typeface="Arial"/>
                <a:cs typeface="Arial"/>
                <a:sym typeface="Arial"/>
              </a:rPr>
              <a:t>Research  -  * Sports Participation *</a:t>
            </a:r>
            <a:endParaRPr>
              <a:solidFill>
                <a:schemeClr val="accent6"/>
              </a:solidFill>
            </a:endParaRPr>
          </a:p>
        </p:txBody>
      </p:sp>
      <p:sp>
        <p:nvSpPr>
          <p:cNvPr id="221" name="Google Shape;221;p11"/>
          <p:cNvSpPr txBox="1">
            <a:spLocks noGrp="1"/>
          </p:cNvSpPr>
          <p:nvPr>
            <p:ph type="body" idx="1"/>
          </p:nvPr>
        </p:nvSpPr>
        <p:spPr>
          <a:xfrm>
            <a:off x="685800" y="2338550"/>
            <a:ext cx="3810000" cy="4114800"/>
          </a:xfrm>
          <a:prstGeom prst="rect">
            <a:avLst/>
          </a:prstGeom>
          <a:noFill/>
          <a:ln>
            <a:noFill/>
          </a:ln>
        </p:spPr>
        <p:txBody>
          <a:bodyPr spcFirstLastPara="1" wrap="square" lIns="91425" tIns="45700" rIns="91425" bIns="45700" anchor="t" anchorCtr="0">
            <a:noAutofit/>
          </a:bodyPr>
          <a:lstStyle/>
          <a:p>
            <a:pPr marL="742950" lvl="1" indent="-285750" algn="l" rtl="0">
              <a:lnSpc>
                <a:spcPct val="90000"/>
              </a:lnSpc>
              <a:spcBef>
                <a:spcPts val="0"/>
              </a:spcBef>
              <a:spcAft>
                <a:spcPts val="0"/>
              </a:spcAft>
              <a:buClr>
                <a:schemeClr val="lt1"/>
              </a:buClr>
              <a:buSzPts val="1800"/>
              <a:buFont typeface="Times New Roman"/>
              <a:buChar char="*"/>
            </a:pPr>
            <a:r>
              <a:rPr lang="en-US" sz="2000" b="0" i="0" u="none">
                <a:solidFill>
                  <a:schemeClr val="lt1"/>
                </a:solidFill>
                <a:latin typeface="Times New Roman"/>
                <a:ea typeface="Times New Roman"/>
                <a:cs typeface="Times New Roman"/>
                <a:sym typeface="Times New Roman"/>
              </a:rPr>
              <a:t>Have fun</a:t>
            </a:r>
            <a:endParaRPr/>
          </a:p>
          <a:p>
            <a:pPr marL="742950" lvl="1" indent="-285750" algn="l" rtl="0">
              <a:lnSpc>
                <a:spcPct val="90000"/>
              </a:lnSpc>
              <a:spcBef>
                <a:spcPts val="400"/>
              </a:spcBef>
              <a:spcAft>
                <a:spcPts val="0"/>
              </a:spcAft>
              <a:buClr>
                <a:schemeClr val="lt1"/>
              </a:buClr>
              <a:buSzPts val="1800"/>
              <a:buFont typeface="Times New Roman"/>
              <a:buChar char="*"/>
            </a:pPr>
            <a:r>
              <a:rPr lang="en-US" sz="2000" b="0" i="0" u="none">
                <a:solidFill>
                  <a:schemeClr val="lt1"/>
                </a:solidFill>
                <a:latin typeface="Times New Roman"/>
                <a:ea typeface="Times New Roman"/>
                <a:cs typeface="Times New Roman"/>
                <a:sym typeface="Times New Roman"/>
              </a:rPr>
              <a:t>Something they’re good at</a:t>
            </a:r>
            <a:endParaRPr/>
          </a:p>
          <a:p>
            <a:pPr marL="742950" lvl="1" indent="-285750" algn="l" rtl="0">
              <a:lnSpc>
                <a:spcPct val="90000"/>
              </a:lnSpc>
              <a:spcBef>
                <a:spcPts val="400"/>
              </a:spcBef>
              <a:spcAft>
                <a:spcPts val="0"/>
              </a:spcAft>
              <a:buClr>
                <a:schemeClr val="lt1"/>
              </a:buClr>
              <a:buSzPts val="1800"/>
              <a:buFont typeface="Times New Roman"/>
              <a:buChar char="*"/>
            </a:pPr>
            <a:r>
              <a:rPr lang="en-US" sz="2000" b="0" i="0" u="none">
                <a:solidFill>
                  <a:schemeClr val="lt1"/>
                </a:solidFill>
                <a:latin typeface="Times New Roman"/>
                <a:ea typeface="Times New Roman"/>
                <a:cs typeface="Times New Roman"/>
                <a:sym typeface="Times New Roman"/>
              </a:rPr>
              <a:t>Improve skills</a:t>
            </a:r>
            <a:endParaRPr/>
          </a:p>
          <a:p>
            <a:pPr marL="742950" lvl="1" indent="-285750" algn="l" rtl="0">
              <a:lnSpc>
                <a:spcPct val="90000"/>
              </a:lnSpc>
              <a:spcBef>
                <a:spcPts val="400"/>
              </a:spcBef>
              <a:spcAft>
                <a:spcPts val="0"/>
              </a:spcAft>
              <a:buClr>
                <a:schemeClr val="lt1"/>
              </a:buClr>
              <a:buSzPts val="1800"/>
              <a:buFont typeface="Times New Roman"/>
              <a:buChar char="*"/>
            </a:pPr>
            <a:r>
              <a:rPr lang="en-US" sz="2000" b="0" i="0" u="none">
                <a:solidFill>
                  <a:schemeClr val="lt1"/>
                </a:solidFill>
                <a:latin typeface="Times New Roman"/>
                <a:ea typeface="Times New Roman"/>
                <a:cs typeface="Times New Roman"/>
                <a:sym typeface="Times New Roman"/>
              </a:rPr>
              <a:t>Excitement of competition</a:t>
            </a:r>
            <a:endParaRPr/>
          </a:p>
          <a:p>
            <a:pPr marL="742950" lvl="1" indent="-285750" algn="l" rtl="0">
              <a:lnSpc>
                <a:spcPct val="90000"/>
              </a:lnSpc>
              <a:spcBef>
                <a:spcPts val="400"/>
              </a:spcBef>
              <a:spcAft>
                <a:spcPts val="0"/>
              </a:spcAft>
              <a:buClr>
                <a:schemeClr val="lt1"/>
              </a:buClr>
              <a:buSzPts val="1800"/>
              <a:buFont typeface="Times New Roman"/>
              <a:buChar char="*"/>
            </a:pPr>
            <a:r>
              <a:rPr lang="en-US" sz="2000" b="0" i="0" u="none">
                <a:solidFill>
                  <a:schemeClr val="lt1"/>
                </a:solidFill>
                <a:latin typeface="Times New Roman"/>
                <a:ea typeface="Times New Roman"/>
                <a:cs typeface="Times New Roman"/>
                <a:sym typeface="Times New Roman"/>
              </a:rPr>
              <a:t>Stay in shape</a:t>
            </a:r>
            <a:endParaRPr/>
          </a:p>
          <a:p>
            <a:pPr marL="742950" lvl="1" indent="-285750" algn="l" rtl="0">
              <a:lnSpc>
                <a:spcPct val="90000"/>
              </a:lnSpc>
              <a:spcBef>
                <a:spcPts val="400"/>
              </a:spcBef>
              <a:spcAft>
                <a:spcPts val="0"/>
              </a:spcAft>
              <a:buClr>
                <a:schemeClr val="lt1"/>
              </a:buClr>
              <a:buSzPts val="1800"/>
              <a:buFont typeface="Times New Roman"/>
              <a:buChar char="*"/>
            </a:pPr>
            <a:r>
              <a:rPr lang="en-US" sz="2000" b="0" i="0" u="none">
                <a:solidFill>
                  <a:schemeClr val="lt1"/>
                </a:solidFill>
                <a:latin typeface="Times New Roman"/>
                <a:ea typeface="Times New Roman"/>
                <a:cs typeface="Times New Roman"/>
                <a:sym typeface="Times New Roman"/>
              </a:rPr>
              <a:t>Challenge of competition</a:t>
            </a:r>
            <a:endParaRPr/>
          </a:p>
        </p:txBody>
      </p:sp>
      <p:sp>
        <p:nvSpPr>
          <p:cNvPr id="222" name="Google Shape;222;p11"/>
          <p:cNvSpPr txBox="1">
            <a:spLocks noGrp="1"/>
          </p:cNvSpPr>
          <p:nvPr>
            <p:ph type="body" idx="1"/>
          </p:nvPr>
        </p:nvSpPr>
        <p:spPr>
          <a:xfrm>
            <a:off x="4648200" y="2514600"/>
            <a:ext cx="3810000" cy="4114800"/>
          </a:xfrm>
          <a:prstGeom prst="rect">
            <a:avLst/>
          </a:prstGeom>
          <a:noFill/>
          <a:ln>
            <a:noFill/>
          </a:ln>
        </p:spPr>
        <p:txBody>
          <a:bodyPr spcFirstLastPara="1" wrap="square" lIns="91425" tIns="45700" rIns="91425" bIns="45700" anchor="t" anchorCtr="0">
            <a:noAutofit/>
          </a:bodyPr>
          <a:lstStyle/>
          <a:p>
            <a:pPr marL="742950" lvl="1" indent="-285750" algn="l" rtl="0">
              <a:lnSpc>
                <a:spcPct val="90000"/>
              </a:lnSpc>
              <a:spcBef>
                <a:spcPts val="0"/>
              </a:spcBef>
              <a:spcAft>
                <a:spcPts val="0"/>
              </a:spcAft>
              <a:buClr>
                <a:schemeClr val="lt1"/>
              </a:buClr>
              <a:buSzPts val="1800"/>
              <a:buFont typeface="Times New Roman"/>
              <a:buChar char="*"/>
            </a:pPr>
            <a:r>
              <a:rPr lang="en-US" sz="2000" b="0" i="0" u="none">
                <a:solidFill>
                  <a:schemeClr val="lt1"/>
                </a:solidFill>
                <a:latin typeface="Times New Roman"/>
                <a:ea typeface="Times New Roman"/>
                <a:cs typeface="Times New Roman"/>
                <a:sym typeface="Times New Roman"/>
              </a:rPr>
              <a:t>Make new friends</a:t>
            </a:r>
            <a:endParaRPr/>
          </a:p>
          <a:p>
            <a:pPr marL="742950" lvl="1" indent="-285750" algn="l" rtl="0">
              <a:lnSpc>
                <a:spcPct val="90000"/>
              </a:lnSpc>
              <a:spcBef>
                <a:spcPts val="400"/>
              </a:spcBef>
              <a:spcAft>
                <a:spcPts val="0"/>
              </a:spcAft>
              <a:buClr>
                <a:schemeClr val="lt1"/>
              </a:buClr>
              <a:buSzPts val="1800"/>
              <a:buFont typeface="Times New Roman"/>
              <a:buChar char="*"/>
            </a:pPr>
            <a:r>
              <a:rPr lang="en-US" sz="2000" b="0" i="0" u="none">
                <a:solidFill>
                  <a:schemeClr val="lt1"/>
                </a:solidFill>
                <a:latin typeface="Times New Roman"/>
                <a:ea typeface="Times New Roman"/>
                <a:cs typeface="Times New Roman"/>
                <a:sym typeface="Times New Roman"/>
              </a:rPr>
              <a:t>Get exercise</a:t>
            </a:r>
            <a:endParaRPr/>
          </a:p>
          <a:p>
            <a:pPr marL="742950" lvl="1" indent="-285750" algn="l" rtl="0">
              <a:lnSpc>
                <a:spcPct val="90000"/>
              </a:lnSpc>
              <a:spcBef>
                <a:spcPts val="400"/>
              </a:spcBef>
              <a:spcAft>
                <a:spcPts val="0"/>
              </a:spcAft>
              <a:buClr>
                <a:schemeClr val="lt1"/>
              </a:buClr>
              <a:buSzPts val="1800"/>
              <a:buFont typeface="Times New Roman"/>
              <a:buChar char="*"/>
            </a:pPr>
            <a:r>
              <a:rPr lang="en-US" sz="2000" b="0" i="0" u="none">
                <a:solidFill>
                  <a:schemeClr val="lt1"/>
                </a:solidFill>
                <a:latin typeface="Times New Roman"/>
                <a:ea typeface="Times New Roman"/>
                <a:cs typeface="Times New Roman"/>
                <a:sym typeface="Times New Roman"/>
              </a:rPr>
              <a:t>Learn new skills</a:t>
            </a:r>
            <a:endParaRPr/>
          </a:p>
          <a:p>
            <a:pPr marL="742950" lvl="1" indent="-285750" algn="l" rtl="0">
              <a:lnSpc>
                <a:spcPct val="90000"/>
              </a:lnSpc>
              <a:spcBef>
                <a:spcPts val="400"/>
              </a:spcBef>
              <a:spcAft>
                <a:spcPts val="0"/>
              </a:spcAft>
              <a:buClr>
                <a:schemeClr val="lt1"/>
              </a:buClr>
              <a:buSzPts val="1800"/>
              <a:buFont typeface="Times New Roman"/>
              <a:buChar char="*"/>
            </a:pPr>
            <a:r>
              <a:rPr lang="en-US" sz="2000" b="0" i="0" u="none">
                <a:solidFill>
                  <a:schemeClr val="lt1"/>
                </a:solidFill>
                <a:latin typeface="Times New Roman"/>
                <a:ea typeface="Times New Roman"/>
                <a:cs typeface="Times New Roman"/>
                <a:sym typeface="Times New Roman"/>
              </a:rPr>
              <a:t>Play as part of a team</a:t>
            </a:r>
            <a:endParaRPr/>
          </a:p>
          <a:p>
            <a:pPr marL="742950" lvl="1" indent="-285750" algn="l" rtl="0">
              <a:lnSpc>
                <a:spcPct val="90000"/>
              </a:lnSpc>
              <a:spcBef>
                <a:spcPts val="400"/>
              </a:spcBef>
              <a:spcAft>
                <a:spcPts val="0"/>
              </a:spcAft>
              <a:buClr>
                <a:schemeClr val="lt1"/>
              </a:buClr>
              <a:buSzPts val="1800"/>
              <a:buFont typeface="Times New Roman"/>
              <a:buChar char="*"/>
            </a:pPr>
            <a:r>
              <a:rPr lang="en-US" sz="2000" b="0" i="0" u="none">
                <a:solidFill>
                  <a:schemeClr val="lt1"/>
                </a:solidFill>
                <a:latin typeface="Times New Roman"/>
                <a:ea typeface="Times New Roman"/>
                <a:cs typeface="Times New Roman"/>
                <a:sym typeface="Times New Roman"/>
              </a:rPr>
              <a:t>Higher level of competition</a:t>
            </a:r>
            <a:endParaRPr sz="2800" b="0" i="0" u="none">
              <a:solidFill>
                <a:schemeClr val="lt1"/>
              </a:solidFill>
              <a:latin typeface="Times New Roman"/>
              <a:ea typeface="Times New Roman"/>
              <a:cs typeface="Times New Roman"/>
              <a:sym typeface="Times New Roman"/>
            </a:endParaRPr>
          </a:p>
          <a:p>
            <a:pPr marL="342900" lvl="0" indent="-200660" algn="l" rtl="0">
              <a:spcBef>
                <a:spcPts val="560"/>
              </a:spcBef>
              <a:spcAft>
                <a:spcPts val="0"/>
              </a:spcAft>
              <a:buSzPts val="2240"/>
              <a:buNone/>
            </a:pPr>
            <a:endParaRPr sz="2800" b="0" i="0" u="none">
              <a:solidFill>
                <a:schemeClr val="lt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E106886436B4A928A6A51495F5306" ma:contentTypeVersion="3" ma:contentTypeDescription="Create a new document." ma:contentTypeScope="" ma:versionID="b000a73a0929471c1a47279a67686dc6">
  <xsd:schema xmlns:xsd="http://www.w3.org/2001/XMLSchema" xmlns:xs="http://www.w3.org/2001/XMLSchema" xmlns:p="http://schemas.microsoft.com/office/2006/metadata/properties" xmlns:ns3="824466c8-e6fb-4180-9d4f-27b28b09b39d" targetNamespace="http://schemas.microsoft.com/office/2006/metadata/properties" ma:root="true" ma:fieldsID="cd00c10d837bf07aad758c8772fe36f3" ns3:_="">
    <xsd:import namespace="824466c8-e6fb-4180-9d4f-27b28b09b39d"/>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4466c8-e6fb-4180-9d4f-27b28b09b3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FF2C01-58BC-47B0-A83D-9014D173F9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4466c8-e6fb-4180-9d4f-27b28b09b3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2EAE92-B992-4761-8BB6-003C2F513FE8}">
  <ds:schemaRefs>
    <ds:schemaRef ds:uri="http://schemas.microsoft.com/sharepoint/v3/contenttype/forms"/>
  </ds:schemaRefs>
</ds:datastoreItem>
</file>

<file path=customXml/itemProps3.xml><?xml version="1.0" encoding="utf-8"?>
<ds:datastoreItem xmlns:ds="http://schemas.openxmlformats.org/officeDocument/2006/customXml" ds:itemID="{A24DBD6D-2385-41B4-94C0-BC7081DF7340}">
  <ds:schemaRef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schemas.openxmlformats.org/package/2006/metadata/core-properties"/>
    <ds:schemaRef ds:uri="http://schemas.microsoft.com/office/infopath/2007/PartnerControls"/>
    <ds:schemaRef ds:uri="http://purl.org/dc/terms/"/>
    <ds:schemaRef ds:uri="824466c8-e6fb-4180-9d4f-27b28b09b39d"/>
  </ds:schemaRefs>
</ds:datastoreItem>
</file>

<file path=docProps/app.xml><?xml version="1.0" encoding="utf-8"?>
<Properties xmlns="http://schemas.openxmlformats.org/officeDocument/2006/extended-properties" xmlns:vt="http://schemas.openxmlformats.org/officeDocument/2006/docPropsVTypes">
  <TotalTime>3</TotalTime>
  <Words>2272</Words>
  <Application>Microsoft Office PowerPoint</Application>
  <PresentationFormat>On-screen Show (4:3)</PresentationFormat>
  <Paragraphs>276</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Nunito</vt:lpstr>
      <vt:lpstr>Impact</vt:lpstr>
      <vt:lpstr>Times New Roman</vt:lpstr>
      <vt:lpstr>Noto Sans Symbols</vt:lpstr>
      <vt:lpstr>Arial</vt:lpstr>
      <vt:lpstr>Calibri</vt:lpstr>
      <vt:lpstr>Shift</vt:lpstr>
      <vt:lpstr>WELCOME</vt:lpstr>
      <vt:lpstr>Youth Sports &amp; Fitness </vt:lpstr>
      <vt:lpstr>Mission Statement</vt:lpstr>
      <vt:lpstr>PHILOSOPHY</vt:lpstr>
      <vt:lpstr>GOALS</vt:lpstr>
      <vt:lpstr>YOUTH DEVELOPMENT STRATEGY</vt:lpstr>
      <vt:lpstr>SPORTSMANSHIP</vt:lpstr>
      <vt:lpstr>The Value of Sports</vt:lpstr>
      <vt:lpstr>The Value of Sports According To Youth  Research  -  * Sports Participation *</vt:lpstr>
      <vt:lpstr>The Value of Sports Research </vt:lpstr>
      <vt:lpstr>CHILD ABUSE IN  YOUTH SPORTS</vt:lpstr>
      <vt:lpstr>AIR FORCE CHILD AND YOUTH PROGRAMS  POSITIVE GUIDANCE AND APPROPRIATE TOUCH INSTRUCTIONAL GUIDE</vt:lpstr>
      <vt:lpstr>AIR FORCE CHILD AND YOUTH PROGRAMS  POSITIVE GUIDANCE AND APPROPRIATE TOUCH INSTRUCTIONAL GUIDE (Continued)</vt:lpstr>
      <vt:lpstr>AIR FORCE CHILD AND YOUTH PROGRAMS  POSITIVE GUIDANCE AND APPROPRIATE TOUCH INSTRUCTIONAL GUIDE (Continued)</vt:lpstr>
      <vt:lpstr>AIR FORCE CHILD AND YOUTH PROGRAMS  POSITIVE GUIDANCE AND APPROPRIATE TOUCH INSTRUCTIONAL GUIDE (Continued)</vt:lpstr>
      <vt:lpstr>AIR FORCE CHILD AND YOUTH PROGRAMS  POSITIVE GUIDANCE AND APPROPRIATE TOUCH INSTRUCTIONAL GUIDE (Continued)</vt:lpstr>
      <vt:lpstr>AIR FORCE CHILD AND YOUTH PROGRAMS  POSITIVE GUIDANCE AND APPROPRIATE TOUCH INSTRUCTIONAL GUIDE (Continued)</vt:lpstr>
      <vt:lpstr>AIR FORCE CHILD AND YOUTH PROGRAMS  POSITIVE GUIDANCE AND APPROPRIATE TOUCH INSTRUCTIONAL GUIDE (Continued)</vt:lpstr>
      <vt:lpstr>AIR FORCE CHILD AND YOUTH PROGRAMS  POSITIVE GUIDANCE AND APPROPRIATE TOUCH INSTRUCTIONAL GUIDE (Continued)</vt:lpstr>
      <vt:lpstr>PARENT RESPONSIBILITIES AND EXPECTATIONS</vt:lpstr>
      <vt:lpstr>Guidelines for a  Coach – Parent Partnership</vt:lpstr>
      <vt:lpstr>How Parents Can Help</vt:lpstr>
      <vt:lpstr>Communication </vt:lpstr>
      <vt:lpstr>Volunteers &amp; Coaches</vt:lpstr>
      <vt:lpstr>HEALTH AND SAFETY</vt:lpstr>
      <vt:lpstr>HEALTH AND SAFETY What should your child eat before practices or games</vt:lpstr>
      <vt:lpstr>PROGRAM SPECIFICS</vt:lpstr>
      <vt:lpstr>SEASON SPECIFICS GUESTS IN FACILITIES</vt:lpstr>
      <vt:lpstr>PowerPoint Presentation</vt:lpstr>
      <vt:lpstr>Weather Policies</vt:lpstr>
      <vt:lpstr>Most Commonly Asked Questions</vt:lpstr>
      <vt:lpstr>What Equipment Do I Need?</vt:lpstr>
      <vt:lpstr>WHAT DO MY REGISTRATION FEES COVER?</vt:lpstr>
      <vt:lpstr>Reminders</vt:lpstr>
      <vt:lpstr>INFORMATION LINE  784-1492  Osan Air Base Child and Youth Programs Facebook  51fss.fsyy.youthcenter@us.af.mil </vt:lpstr>
      <vt:lpstr>Let’s have a great season!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Eliza G. Nesmith</dc:creator>
  <cp:lastModifiedBy>HYLTON, MALLORY E CIV USPACOM PACAF 51 FSS/FSYY</cp:lastModifiedBy>
  <cp:revision>1</cp:revision>
  <dcterms:created xsi:type="dcterms:W3CDTF">2002-09-12T13:50:17Z</dcterms:created>
  <dcterms:modified xsi:type="dcterms:W3CDTF">2023-10-06T02:07:23Z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0x01010009DE106886436B4A928A6A51495F5306</vt:lpwstr>
  </property>
</Properties>
</file>