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omments/modernComment_7FBC128F_D6DF7A6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 id="2147483678" r:id="rId5"/>
    <p:sldMasterId id="2147483694" r:id="rId6"/>
    <p:sldMasterId id="2147483699" r:id="rId7"/>
    <p:sldMasterId id="2147483721" r:id="rId8"/>
    <p:sldMasterId id="2147483740" r:id="rId9"/>
    <p:sldMasterId id="2147483797" r:id="rId10"/>
    <p:sldMasterId id="2147483812" r:id="rId11"/>
    <p:sldMasterId id="2147483830" r:id="rId12"/>
    <p:sldMasterId id="2147483876" r:id="rId13"/>
    <p:sldMasterId id="2147483937" r:id="rId14"/>
    <p:sldMasterId id="2147483943" r:id="rId15"/>
  </p:sldMasterIdLst>
  <p:notesMasterIdLst>
    <p:notesMasterId r:id="rId44"/>
  </p:notesMasterIdLst>
  <p:handoutMasterIdLst>
    <p:handoutMasterId r:id="rId45"/>
  </p:handoutMasterIdLst>
  <p:sldIdLst>
    <p:sldId id="2143031943" r:id="rId16"/>
    <p:sldId id="2143031944" r:id="rId17"/>
    <p:sldId id="2143031945" r:id="rId18"/>
    <p:sldId id="2143031947" r:id="rId19"/>
    <p:sldId id="2143031948" r:id="rId20"/>
    <p:sldId id="2143031949" r:id="rId21"/>
    <p:sldId id="2143031950" r:id="rId22"/>
    <p:sldId id="2143031951" r:id="rId23"/>
    <p:sldId id="2143031952" r:id="rId24"/>
    <p:sldId id="2143031953" r:id="rId25"/>
    <p:sldId id="2143031954" r:id="rId26"/>
    <p:sldId id="2143031955" r:id="rId27"/>
    <p:sldId id="2143031956" r:id="rId28"/>
    <p:sldId id="2143031957" r:id="rId29"/>
    <p:sldId id="4223" r:id="rId30"/>
    <p:sldId id="2143031958" r:id="rId31"/>
    <p:sldId id="2143031968" r:id="rId32"/>
    <p:sldId id="2143031959" r:id="rId33"/>
    <p:sldId id="2143031960" r:id="rId34"/>
    <p:sldId id="2143031961" r:id="rId35"/>
    <p:sldId id="2143031962" r:id="rId36"/>
    <p:sldId id="2143031963" r:id="rId37"/>
    <p:sldId id="2143031964" r:id="rId38"/>
    <p:sldId id="2143031965" r:id="rId39"/>
    <p:sldId id="2143031969" r:id="rId40"/>
    <p:sldId id="2143031970" r:id="rId41"/>
    <p:sldId id="2143031966" r:id="rId42"/>
    <p:sldId id="214303196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673A81-42E9-CCBE-6C90-1EB603316EBF}" name="CAMPBELL, CHARLES D JR CIV USAF PACAF 51 MSG/DD" initials="CC" userId="S::charles.campbell.27@us.af.mil::cbcece4a-888f-42fa-9cca-baccf67e1d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TON, STEFAN L TSgt USAF PACAF 51 FSS/FSPS" initials="NSLTUP5F" lastIdx="12" clrIdx="1">
    <p:extLst>
      <p:ext uri="{19B8F6BF-5375-455C-9EA6-DF929625EA0E}">
        <p15:presenceInfo xmlns:p15="http://schemas.microsoft.com/office/powerpoint/2012/main" userId="S-1-5-21-1271409858-1095883707-2794662393-426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0" d="100"/>
          <a:sy n="140" d="100"/>
        </p:scale>
        <p:origin x="768"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commentAuthors" Target="commentAuthor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7FBC128F_D6DF7A65.xml><?xml version="1.0" encoding="utf-8"?>
<p188:cmLst xmlns:a="http://schemas.openxmlformats.org/drawingml/2006/main" xmlns:r="http://schemas.openxmlformats.org/officeDocument/2006/relationships" xmlns:p188="http://schemas.microsoft.com/office/powerpoint/2018/8/main">
  <p188:cm id="{9941B54A-39C4-48B7-9D4C-352E7ED8CF24}" authorId="{43673A81-42E9-CCBE-6C90-1EB603316EBF}" created="2025-08-01T00:28:48.439">
    <ac:deMkLst xmlns:ac="http://schemas.microsoft.com/office/drawing/2013/main/command">
      <pc:docMk xmlns:pc="http://schemas.microsoft.com/office/powerpoint/2013/main/command"/>
      <pc:sldMk xmlns:pc="http://schemas.microsoft.com/office/powerpoint/2013/main/command" cId="3604970085" sldId="2143031951"/>
      <ac:spMk id="2" creationId="{3F373FCB-C6F3-6AF5-E68B-F7016EA8D192}"/>
    </ac:deMkLst>
    <p188:txBody>
      <a:bodyPr/>
      <a:lstStyle/>
      <a:p>
        <a:r>
          <a:rPr lang="en-US"/>
          <a:t>Change background for POCs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A35A0C0-1383-40C7-8F86-089D64F45190}" type="datetimeFigureOut">
              <a:rPr lang="en-US" smtClean="0"/>
              <a:t>8/8/2025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CF085F1-62F2-4306-A6E9-5AC6EFACB932}" type="slidenum">
              <a:rPr lang="en-US" smtClean="0"/>
              <a:t>‹#›</a:t>
            </a:fld>
            <a:endParaRPr lang="en-US"/>
          </a:p>
        </p:txBody>
      </p:sp>
    </p:spTree>
    <p:extLst>
      <p:ext uri="{BB962C8B-B14F-4D97-AF65-F5344CB8AC3E}">
        <p14:creationId xmlns:p14="http://schemas.microsoft.com/office/powerpoint/2010/main" val="215812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378E1D-C273-4A7C-8A03-A86D263DBFB0}" type="datetimeFigureOut">
              <a:rPr lang="en-US" smtClean="0"/>
              <a:t>8/8/2025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7FF3F-4D7A-4DF4-A166-D12793E3B11B}" type="slidenum">
              <a:rPr lang="en-US" smtClean="0"/>
              <a:t>‹#›</a:t>
            </a:fld>
            <a:endParaRPr lang="en-US"/>
          </a:p>
        </p:txBody>
      </p:sp>
    </p:spTree>
    <p:extLst>
      <p:ext uri="{BB962C8B-B14F-4D97-AF65-F5344CB8AC3E}">
        <p14:creationId xmlns:p14="http://schemas.microsoft.com/office/powerpoint/2010/main" val="52415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7FF3F-4D7A-4DF4-A166-D12793E3B1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960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Master" Target="../slideMasters/slideMaster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8" name="Footer Placeholder 4">
            <a:extLst>
              <a:ext uri="{FF2B5EF4-FFF2-40B4-BE49-F238E27FC236}">
                <a16:creationId xmlns:a16="http://schemas.microsoft.com/office/drawing/2014/main" id="{E6252EA1-1C72-31BA-A450-4F401706F4BF}"/>
              </a:ext>
            </a:extLst>
          </p:cNvPr>
          <p:cNvSpPr txBox="1">
            <a:spLocks/>
          </p:cNvSpPr>
          <p:nvPr userDrawn="1"/>
        </p:nvSpPr>
        <p:spPr>
          <a:xfrm>
            <a:off x="1681400" y="1387476"/>
            <a:ext cx="5781199" cy="246221"/>
          </a:xfrm>
          <a:prstGeom prst="rect">
            <a:avLst/>
          </a:prstGeom>
        </p:spPr>
        <p:txBody>
          <a:bodyPr vert="horz" wrap="none" lIns="91440" tIns="0" rIns="91440" bIns="0" rtlCol="0" anchor="ctr">
            <a:norm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0" normalizeH="0" baseline="0" noProof="0">
                <a:ln>
                  <a:noFill/>
                </a:ln>
                <a:solidFill>
                  <a:srgbClr val="2E4986">
                    <a:lumMod val="75000"/>
                  </a:srgbClr>
                </a:solidFill>
                <a:effectLst/>
                <a:uLnTx/>
                <a:uFillTx/>
                <a:latin typeface="Bell MT" panose="02020503060305020303" pitchFamily="18" charset="0"/>
                <a:ea typeface="+mn-ea"/>
                <a:cs typeface="+mn-cs"/>
              </a:rPr>
              <a:t>Defend, Execute, Sustain - Fight Tonight!</a:t>
            </a:r>
          </a:p>
        </p:txBody>
      </p:sp>
      <p:sp>
        <p:nvSpPr>
          <p:cNvPr id="11" name="TextBox 10">
            <a:extLst>
              <a:ext uri="{FF2B5EF4-FFF2-40B4-BE49-F238E27FC236}">
                <a16:creationId xmlns:a16="http://schemas.microsoft.com/office/drawing/2014/main" id="{D0085ED7-712D-DA3D-E601-DB450E21D1D2}"/>
              </a:ext>
            </a:extLst>
          </p:cNvPr>
          <p:cNvSpPr txBox="1"/>
          <p:nvPr userDrawn="1"/>
        </p:nvSpPr>
        <p:spPr>
          <a:xfrm>
            <a:off x="2545258" y="429994"/>
            <a:ext cx="4053482" cy="646331"/>
          </a:xfrm>
          <a:prstGeom prst="rect">
            <a:avLst/>
          </a:prstGeom>
          <a:noFill/>
        </p:spPr>
        <p:txBody>
          <a:bodyPr wrap="none" rtlCol="0">
            <a:spAutoFit/>
          </a:bodyPr>
          <a:lstStyle/>
          <a:p>
            <a:r>
              <a:rPr lang="en-US" sz="3600" b="1" i="1"/>
              <a:t>51st Fighter Wing</a:t>
            </a:r>
          </a:p>
        </p:txBody>
      </p:sp>
      <p:sp>
        <p:nvSpPr>
          <p:cNvPr id="15" name="TextBox 14">
            <a:extLst>
              <a:ext uri="{FF2B5EF4-FFF2-40B4-BE49-F238E27FC236}">
                <a16:creationId xmlns:a16="http://schemas.microsoft.com/office/drawing/2014/main" id="{24EB5717-E27A-E154-BA92-C5F39BB93FFB}"/>
              </a:ext>
            </a:extLst>
          </p:cNvPr>
          <p:cNvSpPr txBox="1"/>
          <p:nvPr userDrawn="1"/>
        </p:nvSpPr>
        <p:spPr>
          <a:xfrm>
            <a:off x="4357839" y="0"/>
            <a:ext cx="428322" cy="261610"/>
          </a:xfrm>
          <a:prstGeom prst="rect">
            <a:avLst/>
          </a:prstGeom>
          <a:noFill/>
        </p:spPr>
        <p:txBody>
          <a:bodyPr wrap="none" lIns="91440" tIns="45720" rtlCol="0">
            <a:spAutoFit/>
          </a:bodyPr>
          <a:lstStyle/>
          <a:p>
            <a:r>
              <a:rPr lang="en-US" sz="1100" b="1">
                <a:solidFill>
                  <a:srgbClr val="007A33"/>
                </a:solidFill>
              </a:rPr>
              <a:t>CUI</a:t>
            </a:r>
          </a:p>
        </p:txBody>
      </p:sp>
      <p:sp>
        <p:nvSpPr>
          <p:cNvPr id="16" name="TextBox 15">
            <a:extLst>
              <a:ext uri="{FF2B5EF4-FFF2-40B4-BE49-F238E27FC236}">
                <a16:creationId xmlns:a16="http://schemas.microsoft.com/office/drawing/2014/main" id="{F61AE675-6C7E-3413-5BDB-D2E2328890C9}"/>
              </a:ext>
            </a:extLst>
          </p:cNvPr>
          <p:cNvSpPr txBox="1"/>
          <p:nvPr userDrawn="1"/>
        </p:nvSpPr>
        <p:spPr>
          <a:xfrm>
            <a:off x="4357839" y="6684119"/>
            <a:ext cx="428322" cy="169277"/>
          </a:xfrm>
          <a:prstGeom prst="rect">
            <a:avLst/>
          </a:prstGeom>
          <a:noFill/>
        </p:spPr>
        <p:txBody>
          <a:bodyPr wrap="none" lIns="91440" tIns="0" bIns="0" rtlCol="0">
            <a:spAutoFit/>
          </a:bodyPr>
          <a:lstStyle/>
          <a:p>
            <a:r>
              <a:rPr lang="en-US" sz="1100" b="1">
                <a:solidFill>
                  <a:srgbClr val="007A33"/>
                </a:solidFill>
              </a:rPr>
              <a:t>CUI</a:t>
            </a:r>
          </a:p>
        </p:txBody>
      </p:sp>
    </p:spTree>
    <p:extLst>
      <p:ext uri="{BB962C8B-B14F-4D97-AF65-F5344CB8AC3E}">
        <p14:creationId xmlns:p14="http://schemas.microsoft.com/office/powerpoint/2010/main" val="18580654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2914298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E34F7A0-F07A-CA91-EFDA-921108C81A14}"/>
              </a:ext>
            </a:extLst>
          </p:cNvPr>
          <p:cNvGrpSpPr>
            <a:grpSpLocks/>
          </p:cNvGrpSpPr>
          <p:nvPr userDrawn="1"/>
        </p:nvGrpSpPr>
        <p:grpSpPr bwMode="auto">
          <a:xfrm>
            <a:off x="1252538" y="4754563"/>
            <a:ext cx="6596062" cy="1050925"/>
            <a:chOff x="1720850" y="4732266"/>
            <a:chExt cx="6596062" cy="1050925"/>
          </a:xfrm>
        </p:grpSpPr>
        <p:grpSp>
          <p:nvGrpSpPr>
            <p:cNvPr id="4" name="Group 11">
              <a:extLst>
                <a:ext uri="{FF2B5EF4-FFF2-40B4-BE49-F238E27FC236}">
                  <a16:creationId xmlns:a16="http://schemas.microsoft.com/office/drawing/2014/main" id="{A8E1517C-1E53-656C-AD6D-6D5F86914A91}"/>
                </a:ext>
              </a:extLst>
            </p:cNvPr>
            <p:cNvGrpSpPr>
              <a:grpSpLocks/>
            </p:cNvGrpSpPr>
            <p:nvPr/>
          </p:nvGrpSpPr>
          <p:grpSpPr bwMode="auto">
            <a:xfrm>
              <a:off x="1753394" y="4812435"/>
              <a:ext cx="5549900" cy="893763"/>
              <a:chOff x="3344863" y="4876800"/>
              <a:chExt cx="5549900" cy="893763"/>
            </a:xfrm>
          </p:grpSpPr>
          <p:sp>
            <p:nvSpPr>
              <p:cNvPr id="13" name="Oval 12">
                <a:extLst>
                  <a:ext uri="{FF2B5EF4-FFF2-40B4-BE49-F238E27FC236}">
                    <a16:creationId xmlns:a16="http://schemas.microsoft.com/office/drawing/2014/main" id="{E3EBDD33-C330-B890-1923-73849ED14197}"/>
                  </a:ext>
                </a:extLst>
              </p:cNvPr>
              <p:cNvSpPr>
                <a:spLocks noChangeArrowheads="1"/>
              </p:cNvSpPr>
              <p:nvPr/>
            </p:nvSpPr>
            <p:spPr bwMode="auto">
              <a:xfrm>
                <a:off x="5220494" y="4899818"/>
                <a:ext cx="847725" cy="847725"/>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4" name="Oval 13">
                <a:extLst>
                  <a:ext uri="{FF2B5EF4-FFF2-40B4-BE49-F238E27FC236}">
                    <a16:creationId xmlns:a16="http://schemas.microsoft.com/office/drawing/2014/main" id="{55B0AD55-E425-CD92-6375-F285DA506619}"/>
                  </a:ext>
                </a:extLst>
              </p:cNvPr>
              <p:cNvSpPr>
                <a:spLocks noChangeArrowheads="1"/>
              </p:cNvSpPr>
              <p:nvPr/>
            </p:nvSpPr>
            <p:spPr bwMode="auto">
              <a:xfrm>
                <a:off x="8004969" y="4880768"/>
                <a:ext cx="890587" cy="89058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5" name="Oval 14">
                <a:extLst>
                  <a:ext uri="{FF2B5EF4-FFF2-40B4-BE49-F238E27FC236}">
                    <a16:creationId xmlns:a16="http://schemas.microsoft.com/office/drawing/2014/main" id="{AE3E5188-8467-9928-E8BE-D1F889A369BB}"/>
                  </a:ext>
                </a:extLst>
              </p:cNvPr>
              <p:cNvSpPr>
                <a:spLocks noChangeArrowheads="1"/>
              </p:cNvSpPr>
              <p:nvPr/>
            </p:nvSpPr>
            <p:spPr bwMode="auto">
              <a:xfrm>
                <a:off x="3345656" y="4877593"/>
                <a:ext cx="890588" cy="89058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6" name="Oval 15">
                <a:extLst>
                  <a:ext uri="{FF2B5EF4-FFF2-40B4-BE49-F238E27FC236}">
                    <a16:creationId xmlns:a16="http://schemas.microsoft.com/office/drawing/2014/main" id="{65DB0FAE-0DF2-0E4B-1B46-8FED9A10F582}"/>
                  </a:ext>
                </a:extLst>
              </p:cNvPr>
              <p:cNvSpPr>
                <a:spLocks noChangeArrowheads="1"/>
              </p:cNvSpPr>
              <p:nvPr/>
            </p:nvSpPr>
            <p:spPr bwMode="auto">
              <a:xfrm>
                <a:off x="4320381" y="4899818"/>
                <a:ext cx="820738" cy="83343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7" name="Oval 16">
                <a:extLst>
                  <a:ext uri="{FF2B5EF4-FFF2-40B4-BE49-F238E27FC236}">
                    <a16:creationId xmlns:a16="http://schemas.microsoft.com/office/drawing/2014/main" id="{5F066DC6-49E9-B51B-8E5B-6914D3FCFDCD}"/>
                  </a:ext>
                </a:extLst>
              </p:cNvPr>
              <p:cNvSpPr>
                <a:spLocks noChangeArrowheads="1"/>
              </p:cNvSpPr>
              <p:nvPr/>
            </p:nvSpPr>
            <p:spPr bwMode="auto">
              <a:xfrm>
                <a:off x="7046119" y="4880768"/>
                <a:ext cx="890587" cy="85248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grpSp>
        <p:grpSp>
          <p:nvGrpSpPr>
            <p:cNvPr id="5" name="Group 2">
              <a:extLst>
                <a:ext uri="{FF2B5EF4-FFF2-40B4-BE49-F238E27FC236}">
                  <a16:creationId xmlns:a16="http://schemas.microsoft.com/office/drawing/2014/main" id="{49877E06-C5CE-726C-739D-11F6565558EB}"/>
                </a:ext>
              </a:extLst>
            </p:cNvPr>
            <p:cNvGrpSpPr>
              <a:grpSpLocks/>
            </p:cNvGrpSpPr>
            <p:nvPr/>
          </p:nvGrpSpPr>
          <p:grpSpPr bwMode="auto">
            <a:xfrm>
              <a:off x="1720850" y="4732266"/>
              <a:ext cx="6596062" cy="1050925"/>
              <a:chOff x="2373313" y="4779963"/>
              <a:chExt cx="6596062" cy="1050925"/>
            </a:xfrm>
          </p:grpSpPr>
          <p:pic>
            <p:nvPicPr>
              <p:cNvPr id="6" name="Picture 13">
                <a:extLst>
                  <a:ext uri="{FF2B5EF4-FFF2-40B4-BE49-F238E27FC236}">
                    <a16:creationId xmlns:a16="http://schemas.microsoft.com/office/drawing/2014/main" id="{3DC6089D-01F8-1844-7E89-F3A2BBF88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9035169B-5FC5-650E-54DB-BB4F0508BD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647D00E7-F8D0-BE10-455A-A2D06CD9251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CC1200D8-9C54-74E5-C79E-B5E155F5F8B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5818459A-0F49-5ABA-4356-91A61E1ABF2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id="{A7F12E00-257D-FCA5-D58B-D15AA91A46C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a:extLst>
                  <a:ext uri="{FF2B5EF4-FFF2-40B4-BE49-F238E27FC236}">
                    <a16:creationId xmlns:a16="http://schemas.microsoft.com/office/drawing/2014/main" id="{52957889-665F-3E36-75BD-8B37D9728B8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685800" y="2397135"/>
            <a:ext cx="7772400" cy="1470025"/>
          </a:xfrm>
        </p:spPr>
        <p:txBody>
          <a:bodyPr/>
          <a:lstStyle>
            <a:lvl1pPr algn="ctr">
              <a:defRPr sz="3000" baseline="0"/>
            </a:lvl1pPr>
          </a:lstStyle>
          <a:p>
            <a:r>
              <a:rPr lang="en-US"/>
              <a:t>Click to edit Master title style</a:t>
            </a:r>
          </a:p>
        </p:txBody>
      </p:sp>
      <p:sp>
        <p:nvSpPr>
          <p:cNvPr id="24" name="Text Placeholder 23"/>
          <p:cNvSpPr>
            <a:spLocks noGrp="1"/>
          </p:cNvSpPr>
          <p:nvPr>
            <p:ph type="body" sz="quarter" idx="11"/>
          </p:nvPr>
        </p:nvSpPr>
        <p:spPr>
          <a:xfrm>
            <a:off x="4763" y="139700"/>
            <a:ext cx="6808788" cy="1155700"/>
          </a:xfrm>
        </p:spPr>
        <p:txBody>
          <a:bodyPr/>
          <a:lstStyle>
            <a:lvl1pPr marL="0" indent="0">
              <a:buNone/>
              <a:defRPr sz="2100" b="1" baseline="0"/>
            </a:lvl1pPr>
          </a:lstStyle>
          <a:p>
            <a:pPr lvl="0"/>
            <a:r>
              <a:rPr lang="en-US"/>
              <a:t>Click to edit Master text styles</a:t>
            </a:r>
          </a:p>
          <a:p>
            <a:pPr lvl="1"/>
            <a:r>
              <a:rPr lang="en-US"/>
              <a:t>Second level</a:t>
            </a:r>
          </a:p>
        </p:txBody>
      </p:sp>
      <p:sp>
        <p:nvSpPr>
          <p:cNvPr id="18" name="Slide Number Placeholder 5">
            <a:extLst>
              <a:ext uri="{FF2B5EF4-FFF2-40B4-BE49-F238E27FC236}">
                <a16:creationId xmlns:a16="http://schemas.microsoft.com/office/drawing/2014/main" id="{382FCCCF-B66E-FAE6-C61E-61C93BA5EE57}"/>
              </a:ext>
            </a:extLst>
          </p:cNvPr>
          <p:cNvSpPr>
            <a:spLocks noGrp="1"/>
          </p:cNvSpPr>
          <p:nvPr>
            <p:ph type="sldNum" sz="quarter" idx="12"/>
          </p:nvPr>
        </p:nvSpPr>
        <p:spPr/>
        <p:txBody>
          <a:bodyPr/>
          <a:lstStyle>
            <a:lvl1pPr defTabSz="685800">
              <a:defRPr/>
            </a:lvl1pPr>
          </a:lstStyle>
          <a:p>
            <a:fld id="{E789E1A3-D88A-4CA6-A6F5-267BEFD0638D}" type="slidenum">
              <a:rPr lang="en-US" altLang="en-US"/>
              <a:pPr/>
              <a:t>‹#›</a:t>
            </a:fld>
            <a:endParaRPr lang="en-US" altLang="en-US"/>
          </a:p>
        </p:txBody>
      </p:sp>
    </p:spTree>
    <p:extLst>
      <p:ext uri="{BB962C8B-B14F-4D97-AF65-F5344CB8AC3E}">
        <p14:creationId xmlns:p14="http://schemas.microsoft.com/office/powerpoint/2010/main" val="1991726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C83D597-38B0-0F5C-532B-4DB92E063B40}"/>
              </a:ext>
            </a:extLst>
          </p:cNvPr>
          <p:cNvSpPr>
            <a:spLocks noGrp="1"/>
          </p:cNvSpPr>
          <p:nvPr>
            <p:ph type="sldNum" sz="quarter" idx="10"/>
          </p:nvPr>
        </p:nvSpPr>
        <p:spPr/>
        <p:txBody>
          <a:bodyPr/>
          <a:lstStyle>
            <a:lvl1pPr defTabSz="685800">
              <a:defRPr/>
            </a:lvl1pPr>
          </a:lstStyle>
          <a:p>
            <a:fld id="{503512A8-285B-486E-B7EA-BDC8534CD069}" type="slidenum">
              <a:rPr lang="en-US" altLang="en-US"/>
              <a:pPr/>
              <a:t>‹#›</a:t>
            </a:fld>
            <a:endParaRPr lang="en-US" altLang="en-US"/>
          </a:p>
        </p:txBody>
      </p:sp>
    </p:spTree>
    <p:extLst>
      <p:ext uri="{BB962C8B-B14F-4D97-AF65-F5344CB8AC3E}">
        <p14:creationId xmlns:p14="http://schemas.microsoft.com/office/powerpoint/2010/main" val="3414612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F6FC75C1-C2EE-BB55-77CC-A61CF11E8AC7}"/>
              </a:ext>
            </a:extLst>
          </p:cNvPr>
          <p:cNvSpPr>
            <a:spLocks noGrp="1"/>
          </p:cNvSpPr>
          <p:nvPr>
            <p:ph type="sldNum" sz="quarter" idx="10"/>
          </p:nvPr>
        </p:nvSpPr>
        <p:spPr/>
        <p:txBody>
          <a:bodyPr/>
          <a:lstStyle>
            <a:lvl1pPr defTabSz="685800">
              <a:defRPr/>
            </a:lvl1pPr>
          </a:lstStyle>
          <a:p>
            <a:fld id="{14E7DDD9-5B31-46ED-815F-FE0D755B5655}" type="slidenum">
              <a:rPr lang="en-US" altLang="en-US"/>
              <a:pPr/>
              <a:t>‹#›</a:t>
            </a:fld>
            <a:endParaRPr lang="en-US" altLang="en-US"/>
          </a:p>
        </p:txBody>
      </p:sp>
    </p:spTree>
    <p:extLst>
      <p:ext uri="{BB962C8B-B14F-4D97-AF65-F5344CB8AC3E}">
        <p14:creationId xmlns:p14="http://schemas.microsoft.com/office/powerpoint/2010/main" val="1369306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31E0CD8-9F41-A157-898F-BF5C5CA2C66F}"/>
              </a:ext>
            </a:extLst>
          </p:cNvPr>
          <p:cNvSpPr>
            <a:spLocks noGrp="1"/>
          </p:cNvSpPr>
          <p:nvPr>
            <p:ph type="sldNum" sz="quarter" idx="10"/>
          </p:nvPr>
        </p:nvSpPr>
        <p:spPr/>
        <p:txBody>
          <a:bodyPr/>
          <a:lstStyle>
            <a:lvl1pPr defTabSz="685800">
              <a:defRPr/>
            </a:lvl1pPr>
          </a:lstStyle>
          <a:p>
            <a:fld id="{3FE9678E-32D6-4089-92FC-2003A59096CC}" type="slidenum">
              <a:rPr lang="en-US" altLang="en-US"/>
              <a:pPr/>
              <a:t>‹#›</a:t>
            </a:fld>
            <a:endParaRPr lang="en-US" altLang="en-US"/>
          </a:p>
        </p:txBody>
      </p:sp>
    </p:spTree>
    <p:extLst>
      <p:ext uri="{BB962C8B-B14F-4D97-AF65-F5344CB8AC3E}">
        <p14:creationId xmlns:p14="http://schemas.microsoft.com/office/powerpoint/2010/main" val="15233239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9"/>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100"/>
            </a:lvl1pPr>
          </a:lstStyle>
          <a:p>
            <a:r>
              <a:rPr lang="en-US"/>
              <a:t>Click to edit Master subtitle style</a:t>
            </a:r>
          </a:p>
        </p:txBody>
      </p:sp>
      <p:sp>
        <p:nvSpPr>
          <p:cNvPr id="8" name="Footer Placeholder 4">
            <a:extLst>
              <a:ext uri="{FF2B5EF4-FFF2-40B4-BE49-F238E27FC236}">
                <a16:creationId xmlns:a16="http://schemas.microsoft.com/office/drawing/2014/main" id="{E6252EA1-1C72-31BA-A450-4F401706F4BF}"/>
              </a:ext>
            </a:extLst>
          </p:cNvPr>
          <p:cNvSpPr txBox="1">
            <a:spLocks/>
          </p:cNvSpPr>
          <p:nvPr userDrawn="1"/>
        </p:nvSpPr>
        <p:spPr>
          <a:xfrm>
            <a:off x="1681401" y="1387478"/>
            <a:ext cx="5781199" cy="246221"/>
          </a:xfrm>
          <a:prstGeom prst="rect">
            <a:avLst/>
          </a:prstGeom>
        </p:spPr>
        <p:txBody>
          <a:bodyPr vert="horz" wrap="none" lIns="68580" tIns="0" rIns="68580" bIns="0" rtlCol="0" anchor="ctr">
            <a:norm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srgbClr val="2E4986">
                    <a:lumMod val="75000"/>
                  </a:srgbClr>
                </a:solidFill>
                <a:effectLst/>
                <a:uLnTx/>
                <a:uFillTx/>
                <a:latin typeface="Bell MT" panose="02020503060305020303" pitchFamily="18" charset="0"/>
                <a:ea typeface="+mn-ea"/>
                <a:cs typeface="+mn-cs"/>
              </a:rPr>
              <a:t>Defend, Execute, Sustain - Fight Tonight!</a:t>
            </a:r>
          </a:p>
        </p:txBody>
      </p:sp>
      <p:sp>
        <p:nvSpPr>
          <p:cNvPr id="11" name="TextBox 10">
            <a:extLst>
              <a:ext uri="{FF2B5EF4-FFF2-40B4-BE49-F238E27FC236}">
                <a16:creationId xmlns:a16="http://schemas.microsoft.com/office/drawing/2014/main" id="{D0085ED7-712D-DA3D-E601-DB450E21D1D2}"/>
              </a:ext>
            </a:extLst>
          </p:cNvPr>
          <p:cNvSpPr txBox="1"/>
          <p:nvPr userDrawn="1"/>
        </p:nvSpPr>
        <p:spPr>
          <a:xfrm>
            <a:off x="2545258" y="429996"/>
            <a:ext cx="3086294" cy="507831"/>
          </a:xfrm>
          <a:prstGeom prst="rect">
            <a:avLst/>
          </a:prstGeom>
          <a:noFill/>
        </p:spPr>
        <p:txBody>
          <a:bodyPr wrap="none" rtlCol="0">
            <a:spAutoFit/>
          </a:bodyPr>
          <a:lstStyle/>
          <a:p>
            <a:r>
              <a:rPr lang="en-US" sz="2700" b="1" i="1"/>
              <a:t>51st Fighter Wing</a:t>
            </a:r>
          </a:p>
        </p:txBody>
      </p:sp>
      <p:sp>
        <p:nvSpPr>
          <p:cNvPr id="15" name="TextBox 14">
            <a:extLst>
              <a:ext uri="{FF2B5EF4-FFF2-40B4-BE49-F238E27FC236}">
                <a16:creationId xmlns:a16="http://schemas.microsoft.com/office/drawing/2014/main" id="{24EB5717-E27A-E154-BA92-C5F39BB93FFB}"/>
              </a:ext>
            </a:extLst>
          </p:cNvPr>
          <p:cNvSpPr txBox="1"/>
          <p:nvPr userDrawn="1"/>
        </p:nvSpPr>
        <p:spPr>
          <a:xfrm>
            <a:off x="4357839" y="1"/>
            <a:ext cx="344325" cy="207749"/>
          </a:xfrm>
          <a:prstGeom prst="rect">
            <a:avLst/>
          </a:prstGeom>
          <a:noFill/>
        </p:spPr>
        <p:txBody>
          <a:bodyPr wrap="none" lIns="68580" tIns="34290" rtlCol="0">
            <a:spAutoFit/>
          </a:bodyPr>
          <a:lstStyle/>
          <a:p>
            <a:r>
              <a:rPr lang="en-US" sz="825" b="1">
                <a:solidFill>
                  <a:srgbClr val="007A33"/>
                </a:solidFill>
              </a:rPr>
              <a:t>CUI</a:t>
            </a:r>
          </a:p>
        </p:txBody>
      </p:sp>
      <p:sp>
        <p:nvSpPr>
          <p:cNvPr id="16" name="TextBox 15">
            <a:extLst>
              <a:ext uri="{FF2B5EF4-FFF2-40B4-BE49-F238E27FC236}">
                <a16:creationId xmlns:a16="http://schemas.microsoft.com/office/drawing/2014/main" id="{F61AE675-6C7E-3413-5BDB-D2E2328890C9}"/>
              </a:ext>
            </a:extLst>
          </p:cNvPr>
          <p:cNvSpPr txBox="1"/>
          <p:nvPr userDrawn="1"/>
        </p:nvSpPr>
        <p:spPr>
          <a:xfrm>
            <a:off x="4357839" y="6684120"/>
            <a:ext cx="344325" cy="126958"/>
          </a:xfrm>
          <a:prstGeom prst="rect">
            <a:avLst/>
          </a:prstGeom>
          <a:noFill/>
        </p:spPr>
        <p:txBody>
          <a:bodyPr wrap="none" lIns="68580" tIns="0" bIns="0" rtlCol="0">
            <a:spAutoFit/>
          </a:bodyPr>
          <a:lstStyle/>
          <a:p>
            <a:r>
              <a:rPr lang="en-US" sz="825" b="1">
                <a:solidFill>
                  <a:srgbClr val="007A33"/>
                </a:solidFill>
              </a:rPr>
              <a:t>CUI</a:t>
            </a:r>
          </a:p>
        </p:txBody>
      </p:sp>
    </p:spTree>
    <p:extLst>
      <p:ext uri="{BB962C8B-B14F-4D97-AF65-F5344CB8AC3E}">
        <p14:creationId xmlns:p14="http://schemas.microsoft.com/office/powerpoint/2010/main" val="339485960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2154" y="194619"/>
            <a:ext cx="6733029" cy="1016114"/>
          </a:xfrm>
        </p:spPr>
        <p:txBody>
          <a:bodyPr/>
          <a:lstStyle>
            <a:lvl1pPr algn="ctr">
              <a:defRPr sz="2700"/>
            </a:lvl1pPr>
          </a:lstStyle>
          <a:p>
            <a:r>
              <a:rPr lang="en-US"/>
              <a:t>Click to edit Master title style</a:t>
            </a:r>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a:extLst>
              <a:ext uri="{FF2B5EF4-FFF2-40B4-BE49-F238E27FC236}">
                <a16:creationId xmlns:a16="http://schemas.microsoft.com/office/drawing/2014/main" id="{B9AF9D3D-67C0-3E48-2346-63A9D619EF1A}"/>
              </a:ext>
            </a:extLst>
          </p:cNvPr>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750">
                <a:solidFill>
                  <a:srgbClr val="969696"/>
                </a:solidFill>
              </a:defRPr>
            </a:lvl1p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a:t>
            </a:fld>
            <a:endParaRPr lang="en-US">
              <a:solidFill>
                <a:srgbClr val="808080"/>
              </a:solidFill>
              <a:cs typeface="Arial" charset="0"/>
            </a:endParaRPr>
          </a:p>
        </p:txBody>
      </p:sp>
    </p:spTree>
    <p:extLst>
      <p:ext uri="{BB962C8B-B14F-4D97-AF65-F5344CB8AC3E}">
        <p14:creationId xmlns:p14="http://schemas.microsoft.com/office/powerpoint/2010/main" val="18461261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9158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81000" y="1389178"/>
            <a:ext cx="6093204" cy="4910137"/>
          </a:xfrm>
        </p:spPr>
        <p:txBody>
          <a:bodyPr/>
          <a:lstStyle/>
          <a:p>
            <a:endParaRPr lang="en-US"/>
          </a:p>
        </p:txBody>
      </p:sp>
      <p:sp>
        <p:nvSpPr>
          <p:cNvPr id="4" name="Line 14"/>
          <p:cNvSpPr>
            <a:spLocks noChangeShapeType="1"/>
          </p:cNvSpPr>
          <p:nvPr userDrawn="1"/>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013"/>
          </a:p>
        </p:txBody>
      </p:sp>
      <p:sp>
        <p:nvSpPr>
          <p:cNvPr id="2" name="Title 1"/>
          <p:cNvSpPr>
            <a:spLocks noGrp="1"/>
          </p:cNvSpPr>
          <p:nvPr>
            <p:ph type="title"/>
          </p:nvPr>
        </p:nvSpPr>
        <p:spPr>
          <a:xfrm>
            <a:off x="1131218" y="88900"/>
            <a:ext cx="6966409" cy="1143000"/>
          </a:xfrm>
        </p:spPr>
        <p:txBody>
          <a:bodyPr/>
          <a:lstStyle/>
          <a:p>
            <a:r>
              <a:rPr lang="en-US"/>
              <a:t>Click to edit Master title style</a:t>
            </a:r>
          </a:p>
        </p:txBody>
      </p:sp>
      <p:sp>
        <p:nvSpPr>
          <p:cNvPr id="5" name="Rectangle 3"/>
          <p:cNvSpPr>
            <a:spLocks noGrp="1" noChangeArrowheads="1"/>
          </p:cNvSpPr>
          <p:nvPr>
            <p:ph idx="1" hasCustomPrompt="1"/>
          </p:nvPr>
        </p:nvSpPr>
        <p:spPr bwMode="auto">
          <a:xfrm>
            <a:off x="6631498" y="1389178"/>
            <a:ext cx="2131502"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SzPct val="100000"/>
              <a:buFont typeface="+mj-lt"/>
              <a:buNone/>
              <a:defRPr sz="788"/>
            </a:lvl1pPr>
          </a:lstStyle>
          <a:p>
            <a:pPr lvl="0"/>
            <a:r>
              <a:rPr lang="en-US" altLang="en-US"/>
              <a:t>Click to edit Master text styles</a:t>
            </a:r>
          </a:p>
        </p:txBody>
      </p:sp>
    </p:spTree>
    <p:extLst>
      <p:ext uri="{BB962C8B-B14F-4D97-AF65-F5344CB8AC3E}">
        <p14:creationId xmlns:p14="http://schemas.microsoft.com/office/powerpoint/2010/main" val="18546718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41C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350" b="1" i="1">
                <a:solidFill>
                  <a:srgbClr val="141C77"/>
                </a:solidFill>
                <a:latin typeface="Century Schoolbook"/>
                <a:cs typeface="Century Schoolbook"/>
              </a:defRPr>
            </a:lvl1pPr>
          </a:lstStyle>
          <a:p>
            <a:pPr marL="9525">
              <a:spcBef>
                <a:spcPts val="56"/>
              </a:spcBef>
            </a:pPr>
            <a:r>
              <a:rPr lang="en-US"/>
              <a:t>We</a:t>
            </a:r>
            <a:r>
              <a:rPr lang="en-US" spc="-41"/>
              <a:t> </a:t>
            </a:r>
            <a:r>
              <a:rPr lang="en-US"/>
              <a:t>Guard</a:t>
            </a:r>
            <a:r>
              <a:rPr lang="en-US" spc="-30"/>
              <a:t> </a:t>
            </a:r>
            <a:r>
              <a:rPr lang="en-US"/>
              <a:t>the</a:t>
            </a:r>
            <a:r>
              <a:rPr lang="en-US" spc="-23"/>
              <a:t> </a:t>
            </a:r>
            <a:r>
              <a:rPr lang="en-US"/>
              <a:t>Freedom</a:t>
            </a:r>
            <a:r>
              <a:rPr lang="en-US" spc="-34"/>
              <a:t> </a:t>
            </a:r>
            <a:r>
              <a:rPr lang="en-US"/>
              <a:t>of</a:t>
            </a:r>
            <a:r>
              <a:rPr lang="en-US" spc="-23"/>
              <a:t> </a:t>
            </a:r>
            <a:r>
              <a:rPr lang="en-US"/>
              <a:t>51</a:t>
            </a:r>
            <a:r>
              <a:rPr lang="en-US" spc="-34"/>
              <a:t> </a:t>
            </a:r>
            <a:r>
              <a:rPr lang="en-US"/>
              <a:t>Million</a:t>
            </a:r>
            <a:r>
              <a:rPr lang="en-US" spc="-11"/>
              <a:t> </a:t>
            </a:r>
            <a:r>
              <a:rPr lang="en-US" spc="-8"/>
              <a:t>People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8/8/2025</a:t>
            </a:fld>
            <a:endParaRPr lang="en-US"/>
          </a:p>
        </p:txBody>
      </p:sp>
      <p:sp>
        <p:nvSpPr>
          <p:cNvPr id="5" name="Holder 5"/>
          <p:cNvSpPr>
            <a:spLocks noGrp="1"/>
          </p:cNvSpPr>
          <p:nvPr>
            <p:ph type="sldNum" sz="quarter" idx="7"/>
          </p:nvPr>
        </p:nvSpPr>
        <p:spPr/>
        <p:txBody>
          <a:bodyPr lIns="0" tIns="0" rIns="0" bIns="0"/>
          <a:lstStyle>
            <a:lvl1pPr>
              <a:defRPr sz="750" b="0" i="0">
                <a:solidFill>
                  <a:srgbClr val="7E7E7E"/>
                </a:solidFill>
                <a:latin typeface="Arial"/>
                <a:cs typeface="Arial"/>
              </a:defRPr>
            </a:lvl1pPr>
          </a:lstStyle>
          <a:p>
            <a:pPr marL="28575"/>
            <a:fld id="{81D60167-4931-47E6-BA6A-407CBD079E47}" type="slidenum">
              <a:rPr lang="en-US" spc="-19" smtClean="0"/>
              <a:pPr marL="28575"/>
              <a:t>‹#›</a:t>
            </a:fld>
            <a:endParaRPr lang="en-US" spc="-19"/>
          </a:p>
        </p:txBody>
      </p:sp>
    </p:spTree>
    <p:extLst>
      <p:ext uri="{BB962C8B-B14F-4D97-AF65-F5344CB8AC3E}">
        <p14:creationId xmlns:p14="http://schemas.microsoft.com/office/powerpoint/2010/main" val="338902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95387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189175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107403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72032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7"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1533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159831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39" y="1"/>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2"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350774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4076400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9" y="1536702"/>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89" y="3775077"/>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96836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2154" y="194619"/>
            <a:ext cx="6733029" cy="1016114"/>
          </a:xfrm>
        </p:spPr>
        <p:txBody>
          <a:bodyPr/>
          <a:lstStyle>
            <a:lvl1pPr algn="ctr">
              <a:defRPr sz="3600"/>
            </a:lvl1pPr>
          </a:lstStyle>
          <a:p>
            <a:r>
              <a:rPr lang="en-US"/>
              <a:t>Click to edit Master title style</a:t>
            </a:r>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a:extLst>
              <a:ext uri="{FF2B5EF4-FFF2-40B4-BE49-F238E27FC236}">
                <a16:creationId xmlns:a16="http://schemas.microsoft.com/office/drawing/2014/main" id="{B9AF9D3D-67C0-3E48-2346-63A9D619EF1A}"/>
              </a:ext>
            </a:extLst>
          </p:cNvPr>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000">
                <a:solidFill>
                  <a:srgbClr val="969696"/>
                </a:solidFill>
              </a:defRPr>
            </a:lvl1p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a:t>
            </a:fld>
            <a:endParaRPr lang="en-US">
              <a:solidFill>
                <a:srgbClr val="808080"/>
              </a:solidFill>
              <a:cs typeface="Arial" charset="0"/>
            </a:endParaRPr>
          </a:p>
        </p:txBody>
      </p:sp>
    </p:spTree>
    <p:extLst>
      <p:ext uri="{BB962C8B-B14F-4D97-AF65-F5344CB8AC3E}">
        <p14:creationId xmlns:p14="http://schemas.microsoft.com/office/powerpoint/2010/main" val="2525288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 name="Text Box 3"/>
          <p:cNvSpPr txBox="1">
            <a:spLocks noChangeArrowheads="1"/>
          </p:cNvSpPr>
          <p:nvPr/>
        </p:nvSpPr>
        <p:spPr bwMode="auto">
          <a:xfrm>
            <a:off x="1270000" y="123349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2000" b="1">
                <a:solidFill>
                  <a:srgbClr val="151C77"/>
                </a:solidFill>
                <a:latin typeface="Century Schoolbook" panose="02040604050505020304" pitchFamily="18" charset="0"/>
              </a:rPr>
              <a:t>I n t e g r i t y  -  S e r v i c e  -  E x c e l l e n c e</a:t>
            </a:r>
          </a:p>
        </p:txBody>
      </p:sp>
      <p:sp>
        <p:nvSpPr>
          <p:cNvPr id="5" name="Text Box 4"/>
          <p:cNvSpPr txBox="1">
            <a:spLocks noChangeArrowheads="1"/>
          </p:cNvSpPr>
          <p:nvPr/>
        </p:nvSpPr>
        <p:spPr bwMode="auto">
          <a:xfrm>
            <a:off x="2603203" y="500066"/>
            <a:ext cx="4053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defRPr/>
            </a:pPr>
            <a:r>
              <a:rPr lang="en-US" altLang="en-US" sz="3600" b="1">
                <a:solidFill>
                  <a:srgbClr val="161670"/>
                </a:solidFill>
              </a:rPr>
              <a:t>51st Fighter Wing</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51 FW - Leading the Ch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1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Tree>
    <p:extLst>
      <p:ext uri="{BB962C8B-B14F-4D97-AF65-F5344CB8AC3E}">
        <p14:creationId xmlns:p14="http://schemas.microsoft.com/office/powerpoint/2010/main" val="2071355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a:xfrm>
            <a:off x="8750300" y="6518275"/>
            <a:ext cx="381000" cy="304800"/>
          </a:xfrm>
        </p:spPr>
        <p:txBody>
          <a:bodyPr/>
          <a:lstStyle/>
          <a:p>
            <a:pPr>
              <a:defRPr/>
            </a:pPr>
            <a:fld id="{BBFB20FB-CB9A-424A-B4B6-73D7B9241CBC}" type="slidenum">
              <a:rPr lang="en-US" smtClean="0"/>
              <a:pPr>
                <a:defRPr/>
              </a:pPr>
              <a:t>‹#›</a:t>
            </a:fld>
            <a:endParaRPr lang="en-US"/>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31088" y="6518275"/>
            <a:ext cx="1319212" cy="304800"/>
          </a:xfrm>
        </p:spPr>
        <p:txBody>
          <a:bodyPr/>
          <a:lstStyle>
            <a:lvl1pPr marL="0" indent="0">
              <a:buFontTx/>
              <a:buNone/>
              <a:defRPr sz="1000">
                <a:solidFill>
                  <a:schemeClr val="tx1"/>
                </a:solidFill>
              </a:defRPr>
            </a:lvl1pPr>
            <a:lvl2pPr marL="406389" indent="0">
              <a:buFontTx/>
              <a:buNone/>
              <a:defRPr sz="1000">
                <a:solidFill>
                  <a:schemeClr val="tx1"/>
                </a:solidFill>
              </a:defRPr>
            </a:lvl2pPr>
            <a:lvl3pPr marL="803255" indent="0">
              <a:buFontTx/>
              <a:buNone/>
              <a:defRPr sz="1000">
                <a:solidFill>
                  <a:schemeClr val="tx1"/>
                </a:solidFill>
              </a:defRPr>
            </a:lvl3pPr>
            <a:lvl4pPr marL="1371566" indent="0">
              <a:buFontTx/>
              <a:buNone/>
              <a:defRPr sz="1000">
                <a:solidFill>
                  <a:schemeClr val="tx1"/>
                </a:solidFill>
              </a:defRPr>
            </a:lvl4pPr>
            <a:lvl5pPr marL="1828755" indent="0">
              <a:buFontTx/>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9332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51C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800" b="1" i="1">
                <a:solidFill>
                  <a:srgbClr val="151C77"/>
                </a:solidFill>
                <a:latin typeface="Century Schoolbook"/>
                <a:cs typeface="Century Schoolbook"/>
              </a:defRPr>
            </a:lvl1pPr>
          </a:lstStyle>
          <a:p>
            <a:pPr marL="12700">
              <a:lnSpc>
                <a:spcPct val="100000"/>
              </a:lnSpc>
              <a:spcBef>
                <a:spcPts val="75"/>
              </a:spcBef>
            </a:pPr>
            <a:endParaRPr spc="-5"/>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000" b="0" i="0">
                <a:solidFill>
                  <a:srgbClr val="979797"/>
                </a:solidFill>
                <a:latin typeface="Arial"/>
                <a:cs typeface="Arial"/>
              </a:defRPr>
            </a:lvl1pPr>
          </a:lstStyle>
          <a:p>
            <a:pPr marL="25400">
              <a:lnSpc>
                <a:spcPct val="100000"/>
              </a:lnSpc>
              <a:spcBef>
                <a:spcPts val="5"/>
              </a:spcBef>
            </a:pPr>
            <a:fld id="{81D60167-4931-47E6-BA6A-407CBD079E47}" type="slidenum">
              <a:rPr dirty="0"/>
              <a:t>‹#›</a:t>
            </a:fld>
            <a:endParaRPr/>
          </a:p>
        </p:txBody>
      </p:sp>
    </p:spTree>
    <p:extLst>
      <p:ext uri="{BB962C8B-B14F-4D97-AF65-F5344CB8AC3E}">
        <p14:creationId xmlns:p14="http://schemas.microsoft.com/office/powerpoint/2010/main" val="846350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3"/>
          <p:cNvSpPr txBox="1">
            <a:spLocks noChangeArrowheads="1"/>
          </p:cNvSpPr>
          <p:nvPr/>
        </p:nvSpPr>
        <p:spPr bwMode="auto">
          <a:xfrm>
            <a:off x="1270000" y="1233488"/>
            <a:ext cx="6553200" cy="396875"/>
          </a:xfrm>
          <a:prstGeom prst="rect">
            <a:avLst/>
          </a:prstGeom>
          <a:noFill/>
          <a:ln>
            <a:noFill/>
          </a:ln>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a:spcBef>
                <a:spcPct val="50000"/>
              </a:spcBef>
              <a:defRPr/>
            </a:pPr>
            <a:r>
              <a:rPr lang="en-US" altLang="ko-KR" sz="2000" b="1" i="1">
                <a:solidFill>
                  <a:srgbClr val="151C77"/>
                </a:solidFill>
                <a:latin typeface="Century Schoolbook" pitchFamily="18" charset="0"/>
                <a:ea typeface="Gulim" pitchFamily="34" charset="-127"/>
              </a:rPr>
              <a:t>I n t e g r i t y  -  S e r v i c e  -  E x c e l l e n c e</a:t>
            </a:r>
          </a:p>
        </p:txBody>
      </p:sp>
      <p:sp>
        <p:nvSpPr>
          <p:cNvPr id="6" name="Text Box 4"/>
          <p:cNvSpPr txBox="1">
            <a:spLocks noChangeArrowheads="1"/>
          </p:cNvSpPr>
          <p:nvPr/>
        </p:nvSpPr>
        <p:spPr bwMode="auto">
          <a:xfrm>
            <a:off x="660400" y="500063"/>
            <a:ext cx="7770813" cy="641350"/>
          </a:xfrm>
          <a:prstGeom prst="rect">
            <a:avLst/>
          </a:prstGeom>
          <a:noFill/>
          <a:ln>
            <a:noFill/>
          </a:ln>
        </p:spPr>
        <p:txBody>
          <a:bodyPr wrap="non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a:defRPr/>
            </a:pPr>
            <a:r>
              <a:rPr lang="en-US" altLang="ko-KR" sz="3600" b="1" i="1">
                <a:solidFill>
                  <a:srgbClr val="151C77"/>
                </a:solidFill>
                <a:ea typeface="Gulim" pitchFamily="34" charset="-127"/>
              </a:rPr>
              <a:t>51</a:t>
            </a:r>
            <a:r>
              <a:rPr lang="en-US" altLang="ko-KR" sz="3600" b="1" i="1" baseline="30000">
                <a:solidFill>
                  <a:srgbClr val="151C77"/>
                </a:solidFill>
                <a:ea typeface="Gulim" pitchFamily="34" charset="-127"/>
              </a:rPr>
              <a:t>st</a:t>
            </a:r>
            <a:r>
              <a:rPr lang="en-US" altLang="ko-KR" sz="3600" b="1" i="1">
                <a:solidFill>
                  <a:srgbClr val="151C77"/>
                </a:solidFill>
                <a:ea typeface="Gulim" pitchFamily="34" charset="-127"/>
              </a:rPr>
              <a:t> Logistics Readiness Squadron</a:t>
            </a: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890838"/>
            <a:ext cx="301148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ltLang="ko-KR"/>
              <a:t>Click to edit Master subtitle style</a:t>
            </a:r>
          </a:p>
        </p:txBody>
      </p:sp>
      <p:sp>
        <p:nvSpPr>
          <p:cNvPr id="312329" name="Rectangle 9"/>
          <p:cNvSpPr>
            <a:spLocks noGrp="1" noChangeArrowheads="1"/>
          </p:cNvSpPr>
          <p:nvPr>
            <p:ph type="ctrTitle"/>
          </p:nvPr>
        </p:nvSpPr>
        <p:spPr>
          <a:xfrm>
            <a:off x="3467100" y="1962150"/>
            <a:ext cx="5143500" cy="1600200"/>
          </a:xfrm>
        </p:spPr>
        <p:txBody>
          <a:bodyPr/>
          <a:lstStyle>
            <a:lvl1pPr>
              <a:defRPr sz="4800"/>
            </a:lvl1pPr>
          </a:lstStyle>
          <a:p>
            <a:r>
              <a:rPr lang="en-US" altLang="ko-KR"/>
              <a:t>Click to edit Master title style</a:t>
            </a:r>
          </a:p>
        </p:txBody>
      </p:sp>
      <p:sp>
        <p:nvSpPr>
          <p:cNvPr id="9" name="Rectangle 6"/>
          <p:cNvSpPr>
            <a:spLocks noGrp="1" noChangeArrowheads="1"/>
          </p:cNvSpPr>
          <p:nvPr>
            <p:ph type="dt" sz="half" idx="10"/>
          </p:nvPr>
        </p:nvSpPr>
        <p:spPr bwMode="auto">
          <a:xfrm>
            <a:off x="0" y="6629400"/>
            <a:ext cx="1219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ea typeface="굴림" pitchFamily="34" charset="-127"/>
              </a:defRPr>
            </a:lvl1pPr>
          </a:lstStyle>
          <a:p>
            <a:pPr>
              <a:defRPr/>
            </a:pPr>
            <a:endParaRPr lang="en-US"/>
          </a:p>
        </p:txBody>
      </p:sp>
      <p:sp>
        <p:nvSpPr>
          <p:cNvPr id="10" name="Rectangle 7"/>
          <p:cNvSpPr>
            <a:spLocks noGrp="1" noChangeArrowheads="1"/>
          </p:cNvSpPr>
          <p:nvPr>
            <p:ph type="sldNum" sz="quarter" idx="11"/>
          </p:nvPr>
        </p:nvSpPr>
        <p:spPr>
          <a:xfrm>
            <a:off x="7988300" y="6629400"/>
            <a:ext cx="1143000" cy="304800"/>
          </a:xfrm>
        </p:spPr>
        <p:txBody>
          <a:bodyPr/>
          <a:lstStyle>
            <a:lvl1pPr>
              <a:defRPr/>
            </a:lvl1pPr>
          </a:lstStyle>
          <a:p>
            <a:pPr>
              <a:defRPr/>
            </a:pPr>
            <a:fld id="{3EDD34D6-583F-4DC8-9672-1AD9A806E9FB}"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927584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1878" y="84589"/>
            <a:ext cx="5922962"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7600717" y="883720"/>
            <a:ext cx="1149350" cy="26828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1759119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223CEE7-E2AB-4730-8963-21624DB365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894891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E210512E-365C-49D2-BCA5-0BB16988CC6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56161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3DB139EA-D5E1-4B5D-8853-F7720F1F7B2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076136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DC0FD892-D119-4857-8683-13408D8394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880391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2E50E24-1989-4EA6-8B29-8D7C24ABA80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3025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5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BEF7DFD-BA81-4632-9B25-73D2FE4F7B4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913090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99A6C2F-D0CA-4287-B9CA-24A4DF16045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27277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284A8660-CE4E-41EC-AD14-B8B0CFD3808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451134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0901F9F-D737-4BE1-89B1-79758355D5A4}"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386765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27338" y="76200"/>
            <a:ext cx="5922962" cy="1143000"/>
          </a:xfrm>
        </p:spPr>
        <p:txBody>
          <a:bodyPr/>
          <a:lstStyle/>
          <a:p>
            <a:r>
              <a:rPr lang="en-US"/>
              <a:t>Click to edit Master title style</a:t>
            </a:r>
          </a:p>
        </p:txBody>
      </p:sp>
      <p:sp>
        <p:nvSpPr>
          <p:cNvPr id="3" name="Table Placeholder 2"/>
          <p:cNvSpPr>
            <a:spLocks noGrp="1"/>
          </p:cNvSpPr>
          <p:nvPr>
            <p:ph type="tbl" idx="1"/>
          </p:nvPr>
        </p:nvSpPr>
        <p:spPr>
          <a:xfrm>
            <a:off x="533400" y="1536700"/>
            <a:ext cx="8131175" cy="4324350"/>
          </a:xfrm>
        </p:spPr>
        <p:txBody>
          <a:bodyPr/>
          <a:lstStyle/>
          <a:p>
            <a:pPr lvl="0"/>
            <a:r>
              <a:rPr lang="en-US" noProof="0"/>
              <a:t>Click icon to add table</a:t>
            </a:r>
          </a:p>
        </p:txBody>
      </p:sp>
      <p:sp>
        <p:nvSpPr>
          <p:cNvPr id="4" name="Rectangle 4"/>
          <p:cNvSpPr>
            <a:spLocks noGrp="1" noChangeArrowheads="1"/>
          </p:cNvSpPr>
          <p:nvPr>
            <p:ph type="sldNum" sz="quarter" idx="10"/>
          </p:nvPr>
        </p:nvSpPr>
        <p:spPr>
          <a:ln/>
        </p:spPr>
        <p:txBody>
          <a:bodyPr/>
          <a:lstStyle>
            <a:lvl1pPr>
              <a:defRPr/>
            </a:lvl1pPr>
          </a:lstStyle>
          <a:p>
            <a:pPr>
              <a:defRPr/>
            </a:pPr>
            <a:fld id="{5D00ED22-70E3-4528-A1BE-828C60E0A3A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606808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7338" y="76200"/>
            <a:ext cx="5922962" cy="1143000"/>
          </a:xfrm>
        </p:spPr>
        <p:txBody>
          <a:bodyPr/>
          <a:lstStyle/>
          <a:p>
            <a:r>
              <a:rPr lang="en-US"/>
              <a:t>Click to edit Master title style</a:t>
            </a:r>
          </a:p>
        </p:txBody>
      </p:sp>
      <p:sp>
        <p:nvSpPr>
          <p:cNvPr id="3" name="Text Placeholder 2"/>
          <p:cNvSpPr>
            <a:spLocks noGrp="1"/>
          </p:cNvSpPr>
          <p:nvPr>
            <p:ph type="body" sz="half" idx="1"/>
          </p:nvPr>
        </p:nvSpPr>
        <p:spPr>
          <a:xfrm>
            <a:off x="533400"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04F19725-030E-4927-9BD0-36BB9AE8CC74}"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280891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AD986F31-391F-40B0-A08C-E3154F0D27D5}"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661665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CD12712C-C8F9-48DD-B505-0542DFF9CCFE}"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460869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Line 4"/>
          <p:cNvSpPr>
            <a:spLocks noChangeShapeType="1"/>
          </p:cNvSpPr>
          <p:nvPr userDrawn="1"/>
        </p:nvSpPr>
        <p:spPr bwMode="auto">
          <a:xfrm>
            <a:off x="417513" y="6184900"/>
            <a:ext cx="8385175"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94322906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 name="Text Box 3"/>
          <p:cNvSpPr txBox="1">
            <a:spLocks noChangeArrowheads="1"/>
          </p:cNvSpPr>
          <p:nvPr/>
        </p:nvSpPr>
        <p:spPr bwMode="auto">
          <a:xfrm>
            <a:off x="1270000" y="123349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2000" b="1">
                <a:solidFill>
                  <a:srgbClr val="151C77"/>
                </a:solidFill>
                <a:latin typeface="Century Schoolbook" panose="02040604050505020304" pitchFamily="18" charset="0"/>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51 FW - Leading the Ch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10" name="Rectangle 4"/>
          <p:cNvSpPr>
            <a:spLocks noGrp="1" noChangeArrowheads="1"/>
          </p:cNvSpPr>
          <p:nvPr>
            <p:ph type="sldNum" sz="quarter" idx="4"/>
          </p:nvPr>
        </p:nvSpPr>
        <p:spPr bwMode="auto">
          <a:xfrm>
            <a:off x="7600426" y="6518275"/>
            <a:ext cx="153087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b="1" i="0">
                <a:solidFill>
                  <a:schemeClr val="tx1"/>
                </a:solidFill>
                <a:latin typeface="Arial" pitchFamily="34" charset="0"/>
                <a:cs typeface="+mn-cs"/>
              </a:defRPr>
            </a:lvl1pPr>
          </a:lstStyle>
          <a:p>
            <a:pPr>
              <a:defRPr/>
            </a:pPr>
            <a:r>
              <a:rPr lang="en-US"/>
              <a:t>CAO: </a:t>
            </a:r>
          </a:p>
          <a:p>
            <a:pPr>
              <a:defRPr/>
            </a:pPr>
            <a:r>
              <a:rPr lang="en-US"/>
              <a:t>POC: Person or Office</a:t>
            </a:r>
          </a:p>
        </p:txBody>
      </p:sp>
    </p:spTree>
    <p:extLst>
      <p:ext uri="{BB962C8B-B14F-4D97-AF65-F5344CB8AC3E}">
        <p14:creationId xmlns:p14="http://schemas.microsoft.com/office/powerpoint/2010/main" val="32656385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81000" y="1389178"/>
            <a:ext cx="6093204" cy="4910137"/>
          </a:xfrm>
        </p:spPr>
        <p:txBody>
          <a:bodyPr/>
          <a:lstStyle/>
          <a:p>
            <a:endParaRPr lang="en-US"/>
          </a:p>
        </p:txBody>
      </p:sp>
      <p:sp>
        <p:nvSpPr>
          <p:cNvPr id="4" name="Line 14"/>
          <p:cNvSpPr>
            <a:spLocks noChangeShapeType="1"/>
          </p:cNvSpPr>
          <p:nvPr userDrawn="1"/>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 name="Title 1"/>
          <p:cNvSpPr>
            <a:spLocks noGrp="1"/>
          </p:cNvSpPr>
          <p:nvPr>
            <p:ph type="title"/>
          </p:nvPr>
        </p:nvSpPr>
        <p:spPr>
          <a:xfrm>
            <a:off x="1131217" y="88900"/>
            <a:ext cx="6966409" cy="1143000"/>
          </a:xfrm>
        </p:spPr>
        <p:txBody>
          <a:bodyPr/>
          <a:lstStyle/>
          <a:p>
            <a:r>
              <a:rPr lang="en-US"/>
              <a:t>Click to edit Master title style</a:t>
            </a:r>
          </a:p>
        </p:txBody>
      </p:sp>
      <p:sp>
        <p:nvSpPr>
          <p:cNvPr id="5" name="Rectangle 3"/>
          <p:cNvSpPr>
            <a:spLocks noGrp="1" noChangeArrowheads="1"/>
          </p:cNvSpPr>
          <p:nvPr>
            <p:ph idx="1" hasCustomPrompt="1"/>
          </p:nvPr>
        </p:nvSpPr>
        <p:spPr bwMode="auto">
          <a:xfrm>
            <a:off x="6631498" y="1389178"/>
            <a:ext cx="2131502"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SzPct val="100000"/>
              <a:buFont typeface="+mj-lt"/>
              <a:buNone/>
              <a:defRPr sz="1050"/>
            </a:lvl1pPr>
          </a:lstStyle>
          <a:p>
            <a:pPr lvl="0"/>
            <a:r>
              <a:rPr lang="en-US" altLang="en-US"/>
              <a:t>Click to edit Master text styles</a:t>
            </a:r>
          </a:p>
        </p:txBody>
      </p:sp>
    </p:spTree>
    <p:extLst>
      <p:ext uri="{BB962C8B-B14F-4D97-AF65-F5344CB8AC3E}">
        <p14:creationId xmlns:p14="http://schemas.microsoft.com/office/powerpoint/2010/main" val="35976241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a:xfrm>
            <a:off x="8750300" y="6518275"/>
            <a:ext cx="381000" cy="304800"/>
          </a:xfrm>
        </p:spPr>
        <p:txBody>
          <a:bodyPr/>
          <a:lstStyle/>
          <a:p>
            <a:pPr>
              <a:defRPr/>
            </a:pPr>
            <a:fld id="{BBFB20FB-CB9A-424A-B4B6-73D7B9241CBC}" type="slidenum">
              <a:rPr lang="en-US" smtClean="0"/>
              <a:pPr>
                <a:defRPr/>
              </a:pPr>
              <a:t>‹#›</a:t>
            </a:fld>
            <a:endParaRPr lang="en-US"/>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31088" y="6518275"/>
            <a:ext cx="1319212" cy="304800"/>
          </a:xfrm>
        </p:spPr>
        <p:txBody>
          <a:bodyPr/>
          <a:lstStyle>
            <a:lvl1pPr marL="0" indent="0">
              <a:buFontTx/>
              <a:buNone/>
              <a:defRPr sz="1000">
                <a:solidFill>
                  <a:schemeClr val="tx1"/>
                </a:solidFill>
              </a:defRPr>
            </a:lvl1pPr>
            <a:lvl2pPr marL="406389" indent="0">
              <a:buFontTx/>
              <a:buNone/>
              <a:defRPr sz="1000">
                <a:solidFill>
                  <a:schemeClr val="tx1"/>
                </a:solidFill>
              </a:defRPr>
            </a:lvl2pPr>
            <a:lvl3pPr marL="803255" indent="0">
              <a:buFontTx/>
              <a:buNone/>
              <a:defRPr sz="1000">
                <a:solidFill>
                  <a:schemeClr val="tx1"/>
                </a:solidFill>
              </a:defRPr>
            </a:lvl3pPr>
            <a:lvl4pPr marL="1371566" indent="0">
              <a:buFontTx/>
              <a:buNone/>
              <a:defRPr sz="1000">
                <a:solidFill>
                  <a:schemeClr val="tx1"/>
                </a:solidFill>
              </a:defRPr>
            </a:lvl4pPr>
            <a:lvl5pPr marL="1828755" indent="0">
              <a:buFontTx/>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4368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542968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500"/>
            </a:lvl1pPr>
            <a:lvl2pPr marL="342860" indent="0">
              <a:buNone/>
              <a:defRPr sz="1350"/>
            </a:lvl2pPr>
            <a:lvl3pPr marL="685720" indent="0">
              <a:buNone/>
              <a:defRPr sz="1200"/>
            </a:lvl3pPr>
            <a:lvl4pPr marL="1028580" indent="0">
              <a:buNone/>
              <a:defRPr sz="1050"/>
            </a:lvl4pPr>
            <a:lvl5pPr marL="1371440" indent="0">
              <a:buNone/>
              <a:defRPr sz="1050"/>
            </a:lvl5pPr>
            <a:lvl6pPr marL="1714300" indent="0">
              <a:buNone/>
              <a:defRPr sz="1050"/>
            </a:lvl6pPr>
            <a:lvl7pPr marL="2057159" indent="0">
              <a:buNone/>
              <a:defRPr sz="1050"/>
            </a:lvl7pPr>
            <a:lvl8pPr marL="2400020" indent="0">
              <a:buNone/>
              <a:defRPr sz="1050"/>
            </a:lvl8pPr>
            <a:lvl9pPr marL="2742879" indent="0">
              <a:buNone/>
              <a:defRPr sz="105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1672872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90" y="1536700"/>
            <a:ext cx="3989387" cy="4324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1881576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60" indent="0">
              <a:buNone/>
              <a:defRPr sz="1500" b="1"/>
            </a:lvl2pPr>
            <a:lvl3pPr marL="685720" indent="0">
              <a:buNone/>
              <a:defRPr sz="1350" b="1"/>
            </a:lvl3pPr>
            <a:lvl4pPr marL="1028580" indent="0">
              <a:buNone/>
              <a:defRPr sz="1200" b="1"/>
            </a:lvl4pPr>
            <a:lvl5pPr marL="1371440" indent="0">
              <a:buNone/>
              <a:defRPr sz="1200" b="1"/>
            </a:lvl5pPr>
            <a:lvl6pPr marL="1714300" indent="0">
              <a:buNone/>
              <a:defRPr sz="1200" b="1"/>
            </a:lvl6pPr>
            <a:lvl7pPr marL="2057159" indent="0">
              <a:buNone/>
              <a:defRPr sz="1200" b="1"/>
            </a:lvl7pPr>
            <a:lvl8pPr marL="2400020" indent="0">
              <a:buNone/>
              <a:defRPr sz="1200" b="1"/>
            </a:lvl8pPr>
            <a:lvl9pPr marL="274287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60" indent="0">
              <a:buNone/>
              <a:defRPr sz="1500" b="1"/>
            </a:lvl2pPr>
            <a:lvl3pPr marL="685720" indent="0">
              <a:buNone/>
              <a:defRPr sz="1350" b="1"/>
            </a:lvl3pPr>
            <a:lvl4pPr marL="1028580" indent="0">
              <a:buNone/>
              <a:defRPr sz="1200" b="1"/>
            </a:lvl4pPr>
            <a:lvl5pPr marL="1371440" indent="0">
              <a:buNone/>
              <a:defRPr sz="1200" b="1"/>
            </a:lvl5pPr>
            <a:lvl6pPr marL="1714300" indent="0">
              <a:buNone/>
              <a:defRPr sz="1200" b="1"/>
            </a:lvl6pPr>
            <a:lvl7pPr marL="2057159" indent="0">
              <a:buNone/>
              <a:defRPr sz="1200" b="1"/>
            </a:lvl7pPr>
            <a:lvl8pPr marL="2400020" indent="0">
              <a:buNone/>
              <a:defRPr sz="1200" b="1"/>
            </a:lvl8pPr>
            <a:lvl9pPr marL="274287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917796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3998363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593352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60" indent="0">
              <a:buNone/>
              <a:defRPr sz="900"/>
            </a:lvl2pPr>
            <a:lvl3pPr marL="685720" indent="0">
              <a:buNone/>
              <a:defRPr sz="750"/>
            </a:lvl3pPr>
            <a:lvl4pPr marL="1028580" indent="0">
              <a:buNone/>
              <a:defRPr sz="675"/>
            </a:lvl4pPr>
            <a:lvl5pPr marL="1371440" indent="0">
              <a:buNone/>
              <a:defRPr sz="675"/>
            </a:lvl5pPr>
            <a:lvl6pPr marL="1714300" indent="0">
              <a:buNone/>
              <a:defRPr sz="675"/>
            </a:lvl6pPr>
            <a:lvl7pPr marL="2057159" indent="0">
              <a:buNone/>
              <a:defRPr sz="675"/>
            </a:lvl7pPr>
            <a:lvl8pPr marL="2400020" indent="0">
              <a:buNone/>
              <a:defRPr sz="675"/>
            </a:lvl8pPr>
            <a:lvl9pPr marL="2742879"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1029545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60" indent="0">
              <a:buNone/>
              <a:defRPr sz="2100"/>
            </a:lvl2pPr>
            <a:lvl3pPr marL="685720" indent="0">
              <a:buNone/>
              <a:defRPr sz="1800"/>
            </a:lvl3pPr>
            <a:lvl4pPr marL="1028580" indent="0">
              <a:buNone/>
              <a:defRPr sz="1500"/>
            </a:lvl4pPr>
            <a:lvl5pPr marL="1371440" indent="0">
              <a:buNone/>
              <a:defRPr sz="1500"/>
            </a:lvl5pPr>
            <a:lvl6pPr marL="1714300" indent="0">
              <a:buNone/>
              <a:defRPr sz="1500"/>
            </a:lvl6pPr>
            <a:lvl7pPr marL="2057159" indent="0">
              <a:buNone/>
              <a:defRPr sz="1500"/>
            </a:lvl7pPr>
            <a:lvl8pPr marL="2400020" indent="0">
              <a:buNone/>
              <a:defRPr sz="1500"/>
            </a:lvl8pPr>
            <a:lvl9pPr marL="2742879"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60" indent="0">
              <a:buNone/>
              <a:defRPr sz="900"/>
            </a:lvl2pPr>
            <a:lvl3pPr marL="685720" indent="0">
              <a:buNone/>
              <a:defRPr sz="750"/>
            </a:lvl3pPr>
            <a:lvl4pPr marL="1028580" indent="0">
              <a:buNone/>
              <a:defRPr sz="675"/>
            </a:lvl4pPr>
            <a:lvl5pPr marL="1371440" indent="0">
              <a:buNone/>
              <a:defRPr sz="675"/>
            </a:lvl5pPr>
            <a:lvl6pPr marL="1714300" indent="0">
              <a:buNone/>
              <a:defRPr sz="675"/>
            </a:lvl6pPr>
            <a:lvl7pPr marL="2057159" indent="0">
              <a:buNone/>
              <a:defRPr sz="675"/>
            </a:lvl7pPr>
            <a:lvl8pPr marL="2400020" indent="0">
              <a:buNone/>
              <a:defRPr sz="675"/>
            </a:lvl8pPr>
            <a:lvl9pPr marL="2742879"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2081231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119366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41C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800" b="1" i="1">
                <a:solidFill>
                  <a:srgbClr val="141C77"/>
                </a:solidFill>
                <a:latin typeface="Century Schoolbook"/>
                <a:cs typeface="Century Schoolbook"/>
              </a:defRPr>
            </a:lvl1pPr>
          </a:lstStyle>
          <a:p>
            <a:pPr marL="12700">
              <a:lnSpc>
                <a:spcPct val="100000"/>
              </a:lnSpc>
              <a:spcBef>
                <a:spcPts val="75"/>
              </a:spcBef>
            </a:pPr>
            <a:r>
              <a:t>We</a:t>
            </a:r>
            <a:r>
              <a:rPr spc="-55"/>
              <a:t> </a:t>
            </a:r>
            <a:r>
              <a:t>Guard</a:t>
            </a:r>
            <a:r>
              <a:rPr spc="-40"/>
              <a:t> </a:t>
            </a:r>
            <a:r>
              <a:t>the</a:t>
            </a:r>
            <a:r>
              <a:rPr spc="-30"/>
              <a:t> </a:t>
            </a:r>
            <a:r>
              <a:t>Freedom</a:t>
            </a:r>
            <a:r>
              <a:rPr spc="-45"/>
              <a:t> </a:t>
            </a:r>
            <a:r>
              <a:t>of</a:t>
            </a:r>
            <a:r>
              <a:rPr spc="-30"/>
              <a:t> </a:t>
            </a:r>
            <a:r>
              <a:t>51</a:t>
            </a:r>
            <a:r>
              <a:rPr spc="-45"/>
              <a:t> </a:t>
            </a:r>
            <a:r>
              <a:t>Million</a:t>
            </a:r>
            <a:r>
              <a:rPr spc="-15"/>
              <a:t> </a:t>
            </a:r>
            <a:r>
              <a:rPr spc="-10"/>
              <a:t>People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8/8/2025</a:t>
            </a:fld>
            <a:endParaRPr lang="en-US"/>
          </a:p>
        </p:txBody>
      </p:sp>
      <p:sp>
        <p:nvSpPr>
          <p:cNvPr id="5" name="Holder 5"/>
          <p:cNvSpPr>
            <a:spLocks noGrp="1"/>
          </p:cNvSpPr>
          <p:nvPr>
            <p:ph type="sldNum" sz="quarter" idx="7"/>
          </p:nvPr>
        </p:nvSpPr>
        <p:spPr/>
        <p:txBody>
          <a:bodyPr lIns="0" tIns="0" rIns="0" bIns="0"/>
          <a:lstStyle>
            <a:lvl1pPr>
              <a:defRPr sz="1000" b="0" i="0">
                <a:solidFill>
                  <a:srgbClr val="7E7E7E"/>
                </a:solidFill>
                <a:latin typeface="Arial"/>
                <a:cs typeface="Arial"/>
              </a:defRPr>
            </a:lvl1pPr>
          </a:lstStyle>
          <a:p>
            <a:pPr marL="38100">
              <a:lnSpc>
                <a:spcPct val="100000"/>
              </a:lnSpc>
            </a:pPr>
            <a:fld id="{81D60167-4931-47E6-BA6A-407CBD079E47}" type="slidenum">
              <a:rPr spc="-25" dirty="0"/>
              <a:t>‹#›</a:t>
            </a:fld>
            <a:endParaRPr spc="-25"/>
          </a:p>
        </p:txBody>
      </p:sp>
    </p:spTree>
    <p:extLst>
      <p:ext uri="{BB962C8B-B14F-4D97-AF65-F5344CB8AC3E}">
        <p14:creationId xmlns:p14="http://schemas.microsoft.com/office/powerpoint/2010/main" val="115902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8"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2"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1248485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2315975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40" y="3"/>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3"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1594562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90"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309412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90" y="1536704"/>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90" y="3775079"/>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3743947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1947849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117972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266771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2621711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355119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28399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1306001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1390879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5993902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344209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7"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954599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115583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39" y="1"/>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2"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330793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1759048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9" y="1536702"/>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89" y="3775077"/>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3666666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141381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3395245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2690741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2350019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6534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1925747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614478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3888313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13674317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846058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7"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1046561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135413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1072512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39" y="1"/>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2"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5605965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725779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9" y="1536702"/>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89" y="3775077"/>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202328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5753100" cy="1143000"/>
          </a:xfrm>
        </p:spPr>
        <p:txBody>
          <a:bodyPr/>
          <a:lstStyle/>
          <a:p>
            <a:r>
              <a:rPr lang="en-US"/>
              <a:t>Click to edit Master title style</a:t>
            </a:r>
          </a:p>
        </p:txBody>
      </p:sp>
      <p:sp>
        <p:nvSpPr>
          <p:cNvPr id="3" name="SmartArt Placeholder 2"/>
          <p:cNvSpPr>
            <a:spLocks noGrp="1"/>
          </p:cNvSpPr>
          <p:nvPr>
            <p:ph type="dgm" idx="1"/>
          </p:nvPr>
        </p:nvSpPr>
        <p:spPr>
          <a:xfrm>
            <a:off x="533401" y="1536700"/>
            <a:ext cx="8131175" cy="432435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F936C369-7064-4DE1-9676-3A5BEE7A4437}" type="slidenum">
              <a:rPr lang="en-US">
                <a:solidFill>
                  <a:prstClr val="black">
                    <a:tint val="75000"/>
                  </a:prstClr>
                </a:solidFill>
              </a:rPr>
              <a:pPr>
                <a:defRPr/>
              </a:pPr>
              <a:t>‹#›</a:t>
            </a:fld>
            <a:endParaRPr lang="en-US">
              <a:solidFill>
                <a:srgbClr val="EEECE1"/>
              </a:solidFill>
            </a:endParaRPr>
          </a:p>
        </p:txBody>
      </p:sp>
    </p:spTree>
    <p:extLst>
      <p:ext uri="{BB962C8B-B14F-4D97-AF65-F5344CB8AC3E}">
        <p14:creationId xmlns:p14="http://schemas.microsoft.com/office/powerpoint/2010/main" val="23880939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 name="Text Box 3"/>
          <p:cNvSpPr txBox="1">
            <a:spLocks noChangeArrowheads="1"/>
          </p:cNvSpPr>
          <p:nvPr/>
        </p:nvSpPr>
        <p:spPr bwMode="auto">
          <a:xfrm>
            <a:off x="1270000" y="123349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2000" b="1">
                <a:solidFill>
                  <a:srgbClr val="151C77"/>
                </a:solidFill>
                <a:latin typeface="Century Schoolbook" panose="02040604050505020304" pitchFamily="18" charset="0"/>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51 FW - Leading the Ch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10" name="Rectangle 4"/>
          <p:cNvSpPr>
            <a:spLocks noGrp="1" noChangeArrowheads="1"/>
          </p:cNvSpPr>
          <p:nvPr>
            <p:ph type="sldNum" sz="quarter" idx="4"/>
          </p:nvPr>
        </p:nvSpPr>
        <p:spPr bwMode="auto">
          <a:xfrm>
            <a:off x="7600426" y="6518275"/>
            <a:ext cx="153087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b="1" i="0">
                <a:solidFill>
                  <a:schemeClr val="tx1"/>
                </a:solidFill>
                <a:latin typeface="Arial" pitchFamily="34" charset="0"/>
                <a:cs typeface="+mn-cs"/>
              </a:defRPr>
            </a:lvl1pPr>
          </a:lstStyle>
          <a:p>
            <a:pPr>
              <a:defRPr/>
            </a:pPr>
            <a:r>
              <a:rPr lang="en-US"/>
              <a:t>CAO: </a:t>
            </a:r>
          </a:p>
          <a:p>
            <a:pPr>
              <a:defRPr/>
            </a:pPr>
            <a:r>
              <a:rPr lang="en-US"/>
              <a:t>POC: Person or Office</a:t>
            </a:r>
          </a:p>
        </p:txBody>
      </p:sp>
    </p:spTree>
    <p:extLst>
      <p:ext uri="{BB962C8B-B14F-4D97-AF65-F5344CB8AC3E}">
        <p14:creationId xmlns:p14="http://schemas.microsoft.com/office/powerpoint/2010/main" val="24515772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a:xfrm>
            <a:off x="8750300" y="6518275"/>
            <a:ext cx="381000" cy="304800"/>
          </a:xfrm>
        </p:spPr>
        <p:txBody>
          <a:bodyPr/>
          <a:lstStyle/>
          <a:p>
            <a:pPr>
              <a:defRPr/>
            </a:pPr>
            <a:fld id="{BBFB20FB-CB9A-424A-B4B6-73D7B9241CBC}" type="slidenum">
              <a:rPr lang="en-US" smtClean="0"/>
              <a:pPr>
                <a:defRPr/>
              </a:pPr>
              <a:t>‹#›</a:t>
            </a:fld>
            <a:endParaRPr lang="en-US"/>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31088" y="6518275"/>
            <a:ext cx="1319212" cy="304800"/>
          </a:xfrm>
        </p:spPr>
        <p:txBody>
          <a:bodyPr/>
          <a:lstStyle>
            <a:lvl1pPr marL="0" indent="0">
              <a:buFontTx/>
              <a:buNone/>
              <a:defRPr sz="1000">
                <a:solidFill>
                  <a:schemeClr val="tx1"/>
                </a:solidFill>
              </a:defRPr>
            </a:lvl1pPr>
            <a:lvl2pPr marL="406389" indent="0">
              <a:buFontTx/>
              <a:buNone/>
              <a:defRPr sz="1000">
                <a:solidFill>
                  <a:schemeClr val="tx1"/>
                </a:solidFill>
              </a:defRPr>
            </a:lvl2pPr>
            <a:lvl3pPr marL="803255" indent="0">
              <a:buFontTx/>
              <a:buNone/>
              <a:defRPr sz="1000">
                <a:solidFill>
                  <a:schemeClr val="tx1"/>
                </a:solidFill>
              </a:defRPr>
            </a:lvl3pPr>
            <a:lvl4pPr marL="1371566" indent="0">
              <a:buFontTx/>
              <a:buNone/>
              <a:defRPr sz="1000">
                <a:solidFill>
                  <a:schemeClr val="tx1"/>
                </a:solidFill>
              </a:defRPr>
            </a:lvl4pPr>
            <a:lvl5pPr marL="1828755" indent="0">
              <a:buFontTx/>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37582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242159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sp>
        <p:nvSpPr>
          <p:cNvPr id="5" name="Text Box 4"/>
          <p:cNvSpPr txBox="1">
            <a:spLocks noChangeArrowheads="1"/>
          </p:cNvSpPr>
          <p:nvPr/>
        </p:nvSpPr>
        <p:spPr bwMode="auto">
          <a:xfrm>
            <a:off x="1270000" y="1233488"/>
            <a:ext cx="6553200" cy="396875"/>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2000" b="1" i="1">
                <a:solidFill>
                  <a:srgbClr val="151C77"/>
                </a:solidFill>
                <a:latin typeface="Century Schoolbook" pitchFamily="18" charset="0"/>
                <a:cs typeface="Arial" charset="0"/>
              </a:rPr>
              <a:t>I n t e g r i t y  -  S e r v i c e  -  E x c e l l e n c e</a:t>
            </a:r>
          </a:p>
        </p:txBody>
      </p:sp>
      <p:sp>
        <p:nvSpPr>
          <p:cNvPr id="7" name="Line 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sp>
        <p:nvSpPr>
          <p:cNvPr id="8" name="Text Box 11"/>
          <p:cNvSpPr txBox="1">
            <a:spLocks noChangeArrowheads="1"/>
          </p:cNvSpPr>
          <p:nvPr userDrawn="1"/>
        </p:nvSpPr>
        <p:spPr bwMode="auto">
          <a:xfrm>
            <a:off x="1270000" y="1233488"/>
            <a:ext cx="6553200" cy="396875"/>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2000" b="1" i="1">
                <a:solidFill>
                  <a:srgbClr val="151C77"/>
                </a:solidFill>
                <a:latin typeface="Century Schoolbook" pitchFamily="18" charset="0"/>
                <a:cs typeface="Arial" charset="0"/>
              </a:rPr>
              <a:t>I n t e g r i t y  -  S e r v i c e  -  E x c e l l e n c e</a:t>
            </a:r>
          </a:p>
        </p:txBody>
      </p:sp>
      <p:sp>
        <p:nvSpPr>
          <p:cNvPr id="9" name="Text Box 12"/>
          <p:cNvSpPr txBox="1">
            <a:spLocks noChangeArrowheads="1"/>
          </p:cNvSpPr>
          <p:nvPr userDrawn="1"/>
        </p:nvSpPr>
        <p:spPr bwMode="auto">
          <a:xfrm>
            <a:off x="2523878" y="344972"/>
            <a:ext cx="4045444" cy="646319"/>
          </a:xfrm>
          <a:prstGeom prst="rect">
            <a:avLst/>
          </a:prstGeom>
          <a:noFill/>
          <a:ln w="9525">
            <a:noFill/>
            <a:miter lim="800000"/>
            <a:headEnd/>
            <a:tailEnd/>
          </a:ln>
          <a:effectLst/>
        </p:spPr>
        <p:txBody>
          <a:bodyPr wrap="none" lIns="91429" tIns="45714" rIns="91429" bIns="45714">
            <a:spAutoFit/>
          </a:bodyPr>
          <a:lstStyle/>
          <a:p>
            <a:pPr algn="ctr" eaLnBrk="0" fontAlgn="base" hangingPunct="0">
              <a:spcBef>
                <a:spcPct val="0"/>
              </a:spcBef>
              <a:spcAft>
                <a:spcPct val="0"/>
              </a:spcAft>
              <a:defRPr/>
            </a:pPr>
            <a:r>
              <a:rPr lang="en-US" sz="3600" b="1" i="1">
                <a:solidFill>
                  <a:srgbClr val="151C77"/>
                </a:solidFill>
                <a:cs typeface="Arial" charset="0"/>
              </a:rPr>
              <a:t>51</a:t>
            </a:r>
            <a:r>
              <a:rPr lang="en-US" sz="3600" b="1" i="1" baseline="30000">
                <a:solidFill>
                  <a:srgbClr val="151C77"/>
                </a:solidFill>
                <a:cs typeface="Arial" charset="0"/>
              </a:rPr>
              <a:t>st</a:t>
            </a:r>
            <a:r>
              <a:rPr lang="en-US" sz="3600" b="1" i="1">
                <a:solidFill>
                  <a:srgbClr val="151C77"/>
                </a:solidFill>
                <a:cs typeface="Arial" charset="0"/>
              </a:rPr>
              <a:t> Fighter Wing</a:t>
            </a:r>
          </a:p>
        </p:txBody>
      </p:sp>
      <p:sp>
        <p:nvSpPr>
          <p:cNvPr id="10" name="Line 14"/>
          <p:cNvSpPr>
            <a:spLocks noChangeShapeType="1"/>
          </p:cNvSpPr>
          <p:nvPr userDrawn="1"/>
        </p:nvSpPr>
        <p:spPr bwMode="auto">
          <a:xfrm>
            <a:off x="381000" y="1231900"/>
            <a:ext cx="8382000" cy="0"/>
          </a:xfrm>
          <a:prstGeom prst="line">
            <a:avLst/>
          </a:prstGeom>
          <a:noFill/>
          <a:ln w="57150">
            <a:solidFill>
              <a:srgbClr val="000080"/>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pic>
        <p:nvPicPr>
          <p:cNvPr id="11" name="Picture 14" descr="51 FW - Leading the Charge.PNG"/>
          <p:cNvPicPr>
            <a:picLocks noChangeAspect="1"/>
          </p:cNvPicPr>
          <p:nvPr userDrawn="1"/>
        </p:nvPicPr>
        <p:blipFill>
          <a:blip r:embed="rId2" cstate="print"/>
          <a:srcRect/>
          <a:stretch>
            <a:fillRect/>
          </a:stretch>
        </p:blipFill>
        <p:spPr bwMode="auto">
          <a:xfrm>
            <a:off x="496888" y="2309814"/>
            <a:ext cx="3535362" cy="3487737"/>
          </a:xfrm>
          <a:prstGeom prst="rect">
            <a:avLst/>
          </a:prstGeom>
          <a:noFill/>
          <a:ln w="9525">
            <a:noFill/>
            <a:miter lim="800000"/>
            <a:headEnd/>
            <a:tailEnd/>
          </a:ln>
        </p:spPr>
      </p:pic>
      <p:sp>
        <p:nvSpPr>
          <p:cNvPr id="2114569" name="Rectangle 9"/>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2114570" name="Rectangle 10"/>
          <p:cNvSpPr>
            <a:spLocks noGrp="1" noChangeArrowheads="1"/>
          </p:cNvSpPr>
          <p:nvPr>
            <p:ph type="ctrTitle"/>
          </p:nvPr>
        </p:nvSpPr>
        <p:spPr>
          <a:xfrm>
            <a:off x="3467100" y="1962150"/>
            <a:ext cx="5143500" cy="1600200"/>
          </a:xfrm>
        </p:spPr>
        <p:txBody>
          <a:bodyPr/>
          <a:lstStyle>
            <a:lvl1pPr>
              <a:defRPr sz="4400"/>
            </a:lvl1pPr>
          </a:lstStyle>
          <a:p>
            <a:r>
              <a:rPr lang="en-US"/>
              <a:t>Click to edit Master title style</a:t>
            </a:r>
          </a:p>
        </p:txBody>
      </p:sp>
      <p:sp>
        <p:nvSpPr>
          <p:cNvPr id="12" name="Rectangle 7"/>
          <p:cNvSpPr>
            <a:spLocks noGrp="1" noChangeArrowheads="1"/>
          </p:cNvSpPr>
          <p:nvPr>
            <p:ph type="dt" sz="half" idx="10"/>
          </p:nvPr>
        </p:nvSpPr>
        <p:spPr bwMode="auto">
          <a:xfrm>
            <a:off x="0" y="6629400"/>
            <a:ext cx="1219200" cy="3048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000">
                <a:solidFill>
                  <a:srgbClr val="969696"/>
                </a:solidFill>
              </a:defRPr>
            </a:lvl1pPr>
          </a:lstStyle>
          <a:p>
            <a:pPr fontAlgn="base">
              <a:spcBef>
                <a:spcPct val="0"/>
              </a:spcBef>
              <a:spcAft>
                <a:spcPct val="0"/>
              </a:spcAft>
            </a:pPr>
            <a:endParaRPr lang="en-US">
              <a:cs typeface="Arial" charset="0"/>
            </a:endParaRPr>
          </a:p>
        </p:txBody>
      </p:sp>
      <p:sp>
        <p:nvSpPr>
          <p:cNvPr id="13" name="Rectangle 8"/>
          <p:cNvSpPr>
            <a:spLocks noGrp="1" noChangeArrowheads="1"/>
          </p:cNvSpPr>
          <p:nvPr>
            <p:ph type="sldNum" sz="quarter" idx="11"/>
          </p:nvPr>
        </p:nvSpPr>
        <p:spPr>
          <a:xfrm>
            <a:off x="7988300" y="6629400"/>
            <a:ext cx="1143000" cy="304800"/>
          </a:xfrm>
        </p:spPr>
        <p:txBody>
          <a:bodyPr/>
          <a:lstStyle>
            <a:lvl1pPr>
              <a:defRPr/>
            </a:lvl1pPr>
          </a:lstStyle>
          <a:p>
            <a:fld id="{2887AE4E-B560-4E79-917C-187FF22B2EFB}" type="slidenum">
              <a:rPr lang="en-US"/>
              <a:pPr/>
              <a:t>‹#›</a:t>
            </a:fld>
            <a:endParaRPr lang="en-US">
              <a:solidFill>
                <a:srgbClr val="808080"/>
              </a:solidFill>
            </a:endParaRPr>
          </a:p>
        </p:txBody>
      </p:sp>
      <p:sp>
        <p:nvSpPr>
          <p:cNvPr id="2" name="TextBox 1"/>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27356895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BAEA1A54-A2D5-473B-96EE-0576A729C7D0}" type="slidenum">
              <a:rPr lang="en-US"/>
              <a:pPr/>
              <a:t>‹#›</a:t>
            </a:fld>
            <a:endParaRPr lang="en-US">
              <a:solidFill>
                <a:srgbClr val="808080"/>
              </a:solidFill>
            </a:endParaRPr>
          </a:p>
        </p:txBody>
      </p:sp>
      <p:sp>
        <p:nvSpPr>
          <p:cNvPr id="5" name="TextBox 4"/>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3621259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fld id="{7A0BE309-31DD-4986-84C7-457C698C1283}" type="slidenum">
              <a:rPr lang="en-US"/>
              <a:pPr/>
              <a:t>‹#›</a:t>
            </a:fld>
            <a:endParaRPr lang="en-US">
              <a:solidFill>
                <a:srgbClr val="808080"/>
              </a:solidFill>
            </a:endParaRPr>
          </a:p>
        </p:txBody>
      </p:sp>
      <p:sp>
        <p:nvSpPr>
          <p:cNvPr id="5" name="TextBox 4"/>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402534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3417148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fld id="{8C77D7C3-A0AC-4919-B539-7EFCD9FE6E46}" type="slidenum">
              <a:rPr lang="en-US"/>
              <a:pPr/>
              <a:t>‹#›</a:t>
            </a:fld>
            <a:endParaRPr lang="en-US">
              <a:solidFill>
                <a:srgbClr val="808080"/>
              </a:solidFill>
            </a:endParaRPr>
          </a:p>
        </p:txBody>
      </p:sp>
    </p:spTree>
    <p:extLst>
      <p:ext uri="{BB962C8B-B14F-4D97-AF65-F5344CB8AC3E}">
        <p14:creationId xmlns:p14="http://schemas.microsoft.com/office/powerpoint/2010/main" val="3531564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fld id="{31744BF5-E3BD-4C24-9D3D-A9C89740FB22}" type="slidenum">
              <a:rPr lang="en-US"/>
              <a:pPr/>
              <a:t>‹#›</a:t>
            </a:fld>
            <a:endParaRPr lang="en-US">
              <a:solidFill>
                <a:srgbClr val="808080"/>
              </a:solidFill>
            </a:endParaRPr>
          </a:p>
        </p:txBody>
      </p:sp>
    </p:spTree>
    <p:extLst>
      <p:ext uri="{BB962C8B-B14F-4D97-AF65-F5344CB8AC3E}">
        <p14:creationId xmlns:p14="http://schemas.microsoft.com/office/powerpoint/2010/main" val="42796486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fld id="{30D43E23-507D-406F-A4D6-47BE8D957BF2}" type="slidenum">
              <a:rPr lang="en-US"/>
              <a:pPr/>
              <a:t>‹#›</a:t>
            </a:fld>
            <a:endParaRPr lang="en-US">
              <a:solidFill>
                <a:srgbClr val="808080"/>
              </a:solidFill>
            </a:endParaRPr>
          </a:p>
        </p:txBody>
      </p:sp>
    </p:spTree>
    <p:extLst>
      <p:ext uri="{BB962C8B-B14F-4D97-AF65-F5344CB8AC3E}">
        <p14:creationId xmlns:p14="http://schemas.microsoft.com/office/powerpoint/2010/main" val="11748148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3ACF799E-82B7-45D4-BAB1-79E97454199D}" type="slidenum">
              <a:rPr lang="en-US"/>
              <a:pPr/>
              <a:t>‹#›</a:t>
            </a:fld>
            <a:endParaRPr lang="en-US">
              <a:solidFill>
                <a:srgbClr val="808080"/>
              </a:solidFill>
            </a:endParaRPr>
          </a:p>
        </p:txBody>
      </p:sp>
    </p:spTree>
    <p:extLst>
      <p:ext uri="{BB962C8B-B14F-4D97-AF65-F5344CB8AC3E}">
        <p14:creationId xmlns:p14="http://schemas.microsoft.com/office/powerpoint/2010/main" val="13461676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BD4A869A-F50D-4E4F-B57C-7A36554C2C77}" type="slidenum">
              <a:rPr lang="en-US"/>
              <a:pPr/>
              <a:t>‹#›</a:t>
            </a:fld>
            <a:endParaRPr lang="en-US">
              <a:solidFill>
                <a:srgbClr val="808080"/>
              </a:solidFill>
            </a:endParaRPr>
          </a:p>
        </p:txBody>
      </p:sp>
    </p:spTree>
    <p:extLst>
      <p:ext uri="{BB962C8B-B14F-4D97-AF65-F5344CB8AC3E}">
        <p14:creationId xmlns:p14="http://schemas.microsoft.com/office/powerpoint/2010/main" val="7232154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57FA75A0-A986-4116-BA61-F0EAFE9EE4F1}" type="slidenum">
              <a:rPr lang="en-US"/>
              <a:pPr/>
              <a:t>‹#›</a:t>
            </a:fld>
            <a:endParaRPr lang="en-US">
              <a:solidFill>
                <a:srgbClr val="808080"/>
              </a:solidFill>
            </a:endParaRPr>
          </a:p>
        </p:txBody>
      </p:sp>
    </p:spTree>
    <p:extLst>
      <p:ext uri="{BB962C8B-B14F-4D97-AF65-F5344CB8AC3E}">
        <p14:creationId xmlns:p14="http://schemas.microsoft.com/office/powerpoint/2010/main" val="19158719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3E905F82-3924-4DD5-99BF-3F8CACF719C2}" type="slidenum">
              <a:rPr lang="en-US"/>
              <a:pPr/>
              <a:t>‹#›</a:t>
            </a:fld>
            <a:endParaRPr lang="en-US">
              <a:solidFill>
                <a:srgbClr val="808080"/>
              </a:solidFill>
            </a:endParaRPr>
          </a:p>
        </p:txBody>
      </p:sp>
    </p:spTree>
    <p:extLst>
      <p:ext uri="{BB962C8B-B14F-4D97-AF65-F5344CB8AC3E}">
        <p14:creationId xmlns:p14="http://schemas.microsoft.com/office/powerpoint/2010/main" val="1613182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4" y="76200"/>
            <a:ext cx="2052637"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05513"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ABBC4FC2-BFEE-46D2-9EF1-496DD55A2B66}" type="slidenum">
              <a:rPr lang="en-US"/>
              <a:pPr/>
              <a:t>‹#›</a:t>
            </a:fld>
            <a:endParaRPr lang="en-US">
              <a:solidFill>
                <a:srgbClr val="808080"/>
              </a:solidFill>
            </a:endParaRPr>
          </a:p>
        </p:txBody>
      </p:sp>
    </p:spTree>
    <p:extLst>
      <p:ext uri="{BB962C8B-B14F-4D97-AF65-F5344CB8AC3E}">
        <p14:creationId xmlns:p14="http://schemas.microsoft.com/office/powerpoint/2010/main" val="42658269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0250" cy="1143000"/>
          </a:xfrm>
        </p:spPr>
        <p:txBody>
          <a:bodyPr/>
          <a:lstStyle/>
          <a:p>
            <a:r>
              <a:rPr lang="en-US"/>
              <a:t>Click to edit Master title style</a:t>
            </a:r>
          </a:p>
        </p:txBody>
      </p:sp>
      <p:sp>
        <p:nvSpPr>
          <p:cNvPr id="3" name="Table Placeholder 2"/>
          <p:cNvSpPr>
            <a:spLocks noGrp="1"/>
          </p:cNvSpPr>
          <p:nvPr>
            <p:ph type="tbl" idx="1"/>
          </p:nvPr>
        </p:nvSpPr>
        <p:spPr>
          <a:xfrm>
            <a:off x="533401" y="1536700"/>
            <a:ext cx="8131175" cy="4324350"/>
          </a:xfrm>
        </p:spPr>
        <p:txBody>
          <a:bodyPr/>
          <a:lstStyle/>
          <a:p>
            <a:pPr lvl="0"/>
            <a:endParaRPr lang="en-US" noProof="0"/>
          </a:p>
        </p:txBody>
      </p:sp>
      <p:sp>
        <p:nvSpPr>
          <p:cNvPr id="4" name="Rectangle 3"/>
          <p:cNvSpPr>
            <a:spLocks noGrp="1" noChangeArrowheads="1"/>
          </p:cNvSpPr>
          <p:nvPr>
            <p:ph type="sldNum" sz="quarter" idx="10"/>
          </p:nvPr>
        </p:nvSpPr>
        <p:spPr>
          <a:ln/>
        </p:spPr>
        <p:txBody>
          <a:bodyPr/>
          <a:lstStyle>
            <a:lvl1pPr>
              <a:defRPr/>
            </a:lvl1pPr>
          </a:lstStyle>
          <a:p>
            <a:fld id="{473C3F61-85B7-43F0-90D2-0E9F9EDD67B5}" type="slidenum">
              <a:rPr lang="en-US"/>
              <a:pPr/>
              <a:t>‹#›</a:t>
            </a:fld>
            <a:endParaRPr lang="en-US">
              <a:solidFill>
                <a:srgbClr val="808080"/>
              </a:solidFill>
            </a:endParaRPr>
          </a:p>
        </p:txBody>
      </p:sp>
    </p:spTree>
    <p:extLst>
      <p:ext uri="{BB962C8B-B14F-4D97-AF65-F5344CB8AC3E}">
        <p14:creationId xmlns:p14="http://schemas.microsoft.com/office/powerpoint/2010/main" val="34277879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fld id="{9E262FDA-6480-4667-835E-93B6489EF2B6}" type="slidenum">
              <a:rPr lang="en-US"/>
              <a:pPr/>
              <a:t>‹#›</a:t>
            </a:fld>
            <a:endParaRPr lang="en-US">
              <a:solidFill>
                <a:srgbClr val="808080"/>
              </a:solidFill>
            </a:endParaRPr>
          </a:p>
        </p:txBody>
      </p:sp>
    </p:spTree>
    <p:extLst>
      <p:ext uri="{BB962C8B-B14F-4D97-AF65-F5344CB8AC3E}">
        <p14:creationId xmlns:p14="http://schemas.microsoft.com/office/powerpoint/2010/main" val="350019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7.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9.png"/><Relationship Id="rId5" Type="http://schemas.openxmlformats.org/officeDocument/2006/relationships/theme" Target="../theme/theme11.xml"/><Relationship Id="rId4"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6.xml"/><Relationship Id="rId7" Type="http://schemas.openxmlformats.org/officeDocument/2006/relationships/image" Target="../media/image1.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12.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6.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3.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7.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3.png"/><Relationship Id="rId2" Type="http://schemas.openxmlformats.org/officeDocument/2006/relationships/slideLayout" Target="../slideLayouts/slideLayout70.xml"/><Relationship Id="rId16" Type="http://schemas.openxmlformats.org/officeDocument/2006/relationships/theme" Target="../theme/theme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Rectangle 6"/>
          <p:cNvSpPr>
            <a:spLocks noGrp="1" noChangeArrowheads="1"/>
          </p:cNvSpPr>
          <p:nvPr>
            <p:ph type="title"/>
          </p:nvPr>
        </p:nvSpPr>
        <p:spPr bwMode="auto">
          <a:xfrm>
            <a:off x="1642533" y="261610"/>
            <a:ext cx="7107767" cy="95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76200"/>
            <a:ext cx="1069884" cy="10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E9555E9-FBE1-9721-644F-B9B98352AE95}"/>
              </a:ext>
            </a:extLst>
          </p:cNvPr>
          <p:cNvSpPr txBox="1"/>
          <p:nvPr userDrawn="1"/>
        </p:nvSpPr>
        <p:spPr>
          <a:xfrm>
            <a:off x="4357839" y="0"/>
            <a:ext cx="428322" cy="261610"/>
          </a:xfrm>
          <a:prstGeom prst="rect">
            <a:avLst/>
          </a:prstGeom>
          <a:noFill/>
        </p:spPr>
        <p:txBody>
          <a:bodyPr wrap="none" lIns="91440" tIns="45720" rtlCol="0">
            <a:spAutoFit/>
          </a:bodyPr>
          <a:lstStyle/>
          <a:p>
            <a:r>
              <a:rPr lang="en-US" sz="1100" b="1">
                <a:solidFill>
                  <a:srgbClr val="007A33"/>
                </a:solidFill>
              </a:rPr>
              <a:t>CUI</a:t>
            </a:r>
          </a:p>
        </p:txBody>
      </p:sp>
      <p:sp>
        <p:nvSpPr>
          <p:cNvPr id="9" name="TextBox 8">
            <a:extLst>
              <a:ext uri="{FF2B5EF4-FFF2-40B4-BE49-F238E27FC236}">
                <a16:creationId xmlns:a16="http://schemas.microsoft.com/office/drawing/2014/main" id="{7BAC9E3B-51FB-17B1-E6D4-723FF46CBD91}"/>
              </a:ext>
            </a:extLst>
          </p:cNvPr>
          <p:cNvSpPr txBox="1"/>
          <p:nvPr userDrawn="1"/>
        </p:nvSpPr>
        <p:spPr>
          <a:xfrm>
            <a:off x="4357839" y="6684119"/>
            <a:ext cx="428322" cy="169277"/>
          </a:xfrm>
          <a:prstGeom prst="rect">
            <a:avLst/>
          </a:prstGeom>
          <a:noFill/>
        </p:spPr>
        <p:txBody>
          <a:bodyPr wrap="none" lIns="91440" tIns="0" bIns="0" rtlCol="0">
            <a:spAutoFit/>
          </a:bodyPr>
          <a:lstStyle/>
          <a:p>
            <a:r>
              <a:rPr lang="en-US" sz="1100" b="1">
                <a:solidFill>
                  <a:srgbClr val="007A33"/>
                </a:solidFill>
              </a:rPr>
              <a:t>CUI</a:t>
            </a:r>
          </a:p>
        </p:txBody>
      </p:sp>
      <p:sp>
        <p:nvSpPr>
          <p:cNvPr id="11" name="Footer Placeholder 4">
            <a:extLst>
              <a:ext uri="{FF2B5EF4-FFF2-40B4-BE49-F238E27FC236}">
                <a16:creationId xmlns:a16="http://schemas.microsoft.com/office/drawing/2014/main" id="{ABA871D5-5547-3BA5-F1DD-665C9C8F89FF}"/>
              </a:ext>
            </a:extLst>
          </p:cNvPr>
          <p:cNvSpPr txBox="1">
            <a:spLocks/>
          </p:cNvSpPr>
          <p:nvPr userDrawn="1"/>
        </p:nvSpPr>
        <p:spPr>
          <a:xfrm>
            <a:off x="2007067" y="6504057"/>
            <a:ext cx="5129866" cy="184666"/>
          </a:xfrm>
          <a:prstGeom prst="rect">
            <a:avLst/>
          </a:prstGeom>
        </p:spPr>
        <p:txBody>
          <a:bodyPr vert="horz" wrap="none" lIns="91440" tIns="0" rIns="91440" bIns="0" rtlCol="0" anchor="ctr">
            <a:sp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2E4986">
                    <a:lumMod val="75000"/>
                  </a:srgbClr>
                </a:solidFill>
              </a:rPr>
              <a:t>Defend, Execute, Sustain - Fight Tonight!</a:t>
            </a:r>
          </a:p>
        </p:txBody>
      </p:sp>
    </p:spTree>
    <p:extLst>
      <p:ext uri="{BB962C8B-B14F-4D97-AF65-F5344CB8AC3E}">
        <p14:creationId xmlns:p14="http://schemas.microsoft.com/office/powerpoint/2010/main" val="694967973"/>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907" r:id="rId3"/>
    <p:sldLayoutId id="2147483936" r:id="rId4"/>
    <p:sldLayoutId id="2147483942" r:id="rId5"/>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1" y="1536700"/>
            <a:ext cx="8131175" cy="432435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113539" name="Rectangle 3"/>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000">
                <a:solidFill>
                  <a:srgbClr val="969696"/>
                </a:solidFill>
              </a:defRPr>
            </a:lvl1pPr>
          </a:lstStyle>
          <a:p>
            <a:pPr fontAlgn="base">
              <a:spcBef>
                <a:spcPct val="0"/>
              </a:spcBef>
              <a:spcAft>
                <a:spcPct val="0"/>
              </a:spcAft>
            </a:pPr>
            <a:fld id="{03918CC3-EE92-4AD8-9246-2B2567A151CC}" type="slidenum">
              <a:rPr lang="en-US">
                <a:cs typeface="Arial" charset="0"/>
              </a:rPr>
              <a:pPr fontAlgn="base">
                <a:spcBef>
                  <a:spcPct val="0"/>
                </a:spcBef>
                <a:spcAft>
                  <a:spcPct val="0"/>
                </a:spcAft>
              </a:pPr>
              <a:t>‹#›</a:t>
            </a:fld>
            <a:endParaRPr lang="en-US">
              <a:solidFill>
                <a:srgbClr val="808080"/>
              </a:solidFill>
              <a:cs typeface="Arial" charset="0"/>
            </a:endParaRPr>
          </a:p>
        </p:txBody>
      </p:sp>
      <p:sp>
        <p:nvSpPr>
          <p:cNvPr id="2113540" name="Text Box 4"/>
          <p:cNvSpPr txBox="1">
            <a:spLocks noChangeArrowheads="1"/>
          </p:cNvSpPr>
          <p:nvPr/>
        </p:nvSpPr>
        <p:spPr bwMode="auto">
          <a:xfrm>
            <a:off x="381001"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b="1" i="1">
                <a:solidFill>
                  <a:srgbClr val="151C77"/>
                </a:solidFill>
                <a:latin typeface="Century Schoolbook" pitchFamily="18" charset="0"/>
                <a:cs typeface="Arial" charset="0"/>
              </a:rPr>
              <a:t>We Guard the Freedom of 51 Million People!</a:t>
            </a:r>
          </a:p>
        </p:txBody>
      </p:sp>
      <p:sp>
        <p:nvSpPr>
          <p:cNvPr id="1029" name="Rectangle 5"/>
          <p:cNvSpPr>
            <a:spLocks noGrp="1" noChangeArrowheads="1"/>
          </p:cNvSpPr>
          <p:nvPr>
            <p:ph type="title"/>
          </p:nvPr>
        </p:nvSpPr>
        <p:spPr bwMode="auto">
          <a:xfrm>
            <a:off x="1663700" y="76200"/>
            <a:ext cx="708025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Title of Slide</a:t>
            </a:r>
          </a:p>
        </p:txBody>
      </p:sp>
      <p:sp>
        <p:nvSpPr>
          <p:cNvPr id="2113542"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sp>
        <p:nvSpPr>
          <p:cNvPr id="2113543"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pic>
        <p:nvPicPr>
          <p:cNvPr id="1032" name="Picture 9" descr="51 FW - Leading the Charge.PNG"/>
          <p:cNvPicPr>
            <a:picLocks noChangeAspect="1"/>
          </p:cNvPicPr>
          <p:nvPr/>
        </p:nvPicPr>
        <p:blipFill>
          <a:blip r:embed="rId15" cstate="print"/>
          <a:srcRect/>
          <a:stretch>
            <a:fillRect/>
          </a:stretch>
        </p:blipFill>
        <p:spPr bwMode="auto">
          <a:xfrm>
            <a:off x="452439" y="200025"/>
            <a:ext cx="887412" cy="876300"/>
          </a:xfrm>
          <a:prstGeom prst="rect">
            <a:avLst/>
          </a:prstGeom>
          <a:noFill/>
          <a:ln w="9525">
            <a:noFill/>
            <a:miter lim="800000"/>
            <a:headEnd/>
            <a:tailEnd/>
          </a:ln>
        </p:spPr>
      </p:pic>
      <p:sp>
        <p:nvSpPr>
          <p:cNvPr id="9" name="TextBox 8"/>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427381906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hf hdr="0" ftr="0" dt="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146" algn="r" rtl="0" fontAlgn="base">
        <a:spcBef>
          <a:spcPct val="0"/>
        </a:spcBef>
        <a:spcAft>
          <a:spcPct val="0"/>
        </a:spcAft>
        <a:defRPr sz="3600" b="1">
          <a:solidFill>
            <a:srgbClr val="0C2D83"/>
          </a:solidFill>
          <a:latin typeface="Arial" charset="0"/>
        </a:defRPr>
      </a:lvl6pPr>
      <a:lvl7pPr marL="914293" algn="r" rtl="0" fontAlgn="base">
        <a:spcBef>
          <a:spcPct val="0"/>
        </a:spcBef>
        <a:spcAft>
          <a:spcPct val="0"/>
        </a:spcAft>
        <a:defRPr sz="3600" b="1">
          <a:solidFill>
            <a:srgbClr val="0C2D83"/>
          </a:solidFill>
          <a:latin typeface="Arial" charset="0"/>
        </a:defRPr>
      </a:lvl7pPr>
      <a:lvl8pPr marL="1371440" algn="r" rtl="0" fontAlgn="base">
        <a:spcBef>
          <a:spcPct val="0"/>
        </a:spcBef>
        <a:spcAft>
          <a:spcPct val="0"/>
        </a:spcAft>
        <a:defRPr sz="3600" b="1">
          <a:solidFill>
            <a:srgbClr val="0C2D83"/>
          </a:solidFill>
          <a:latin typeface="Arial" charset="0"/>
        </a:defRPr>
      </a:lvl8pPr>
      <a:lvl9pPr marL="1828586" algn="r" rtl="0" fontAlgn="base">
        <a:spcBef>
          <a:spcPct val="0"/>
        </a:spcBef>
        <a:spcAft>
          <a:spcPct val="0"/>
        </a:spcAft>
        <a:defRPr sz="3600" b="1">
          <a:solidFill>
            <a:srgbClr val="0C2D83"/>
          </a:solidFill>
          <a:latin typeface="Arial"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83D741EE-94C4-6DC3-2062-4426A40A370F}"/>
              </a:ext>
            </a:extLst>
          </p:cNvPr>
          <p:cNvSpPr txBox="1">
            <a:spLocks/>
          </p:cNvSpPr>
          <p:nvPr userDrawn="1"/>
        </p:nvSpPr>
        <p:spPr>
          <a:xfrm>
            <a:off x="1836738" y="6394450"/>
            <a:ext cx="5470525" cy="365125"/>
          </a:xfrm>
          <a:prstGeom prst="rect">
            <a:avLst/>
          </a:prstGeom>
        </p:spPr>
        <p:txBody>
          <a:bodyPr anchor="ctr"/>
          <a:lstStyle>
            <a:lvl1pPr defTabSz="685800">
              <a:defRPr sz="2400">
                <a:solidFill>
                  <a:schemeClr val="tx1"/>
                </a:solidFill>
                <a:latin typeface="Calibri" panose="020F0502020204030204" pitchFamily="34" charset="0"/>
                <a:ea typeface="MS PGothic" panose="020B0600070205080204" pitchFamily="34" charset="-128"/>
              </a:defRPr>
            </a:lvl1pPr>
            <a:lvl2pPr marL="742950" indent="-285750" defTabSz="685800">
              <a:defRPr sz="2400">
                <a:solidFill>
                  <a:schemeClr val="tx1"/>
                </a:solidFill>
                <a:latin typeface="Calibri" panose="020F0502020204030204" pitchFamily="34" charset="0"/>
                <a:ea typeface="MS PGothic" panose="020B0600070205080204" pitchFamily="34" charset="-128"/>
              </a:defRPr>
            </a:lvl2pPr>
            <a:lvl3pPr marL="1143000" indent="-228600" defTabSz="685800">
              <a:defRPr sz="2400">
                <a:solidFill>
                  <a:schemeClr val="tx1"/>
                </a:solidFill>
                <a:latin typeface="Calibri" panose="020F0502020204030204" pitchFamily="34" charset="0"/>
                <a:ea typeface="MS PGothic" panose="020B0600070205080204" pitchFamily="34" charset="-128"/>
              </a:defRPr>
            </a:lvl3pPr>
            <a:lvl4pPr marL="1600200" indent="-228600" defTabSz="685800">
              <a:defRPr sz="2400">
                <a:solidFill>
                  <a:schemeClr val="tx1"/>
                </a:solidFill>
                <a:latin typeface="Calibri" panose="020F0502020204030204" pitchFamily="34" charset="0"/>
                <a:ea typeface="MS PGothic" panose="020B0600070205080204" pitchFamily="34" charset="-128"/>
              </a:defRPr>
            </a:lvl4pPr>
            <a:lvl5pPr marL="2057400" indent="-228600" defTabSz="685800">
              <a:defRPr sz="24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ja-JP" altLang="en-US" sz="1500" b="1" i="1">
                <a:solidFill>
                  <a:srgbClr val="000000"/>
                </a:solidFill>
                <a:effectLst>
                  <a:outerShdw blurRad="38100" dist="38100" dir="2700000" algn="tl">
                    <a:srgbClr val="C0C0C0"/>
                  </a:outerShdw>
                </a:effectLst>
                <a:cs typeface="Arial" panose="020B0604020202020204" pitchFamily="34" charset="0"/>
              </a:rPr>
              <a:t>“</a:t>
            </a:r>
            <a:r>
              <a:rPr lang="en-US" altLang="ja-JP" sz="1500" b="1" i="1">
                <a:solidFill>
                  <a:srgbClr val="000000"/>
                </a:solidFill>
                <a:effectLst>
                  <a:outerShdw blurRad="38100" dist="38100" dir="2700000" algn="tl">
                    <a:srgbClr val="C0C0C0"/>
                  </a:outerShdw>
                </a:effectLst>
                <a:cs typeface="Arial" panose="020B0604020202020204" pitchFamily="34" charset="0"/>
              </a:rPr>
              <a:t>Medically Ready Force…Ready Medical Force</a:t>
            </a:r>
            <a:r>
              <a:rPr lang="ja-JP" altLang="en-US" sz="1500" b="1" i="1">
                <a:solidFill>
                  <a:srgbClr val="000000"/>
                </a:solidFill>
                <a:effectLst>
                  <a:outerShdw blurRad="38100" dist="38100" dir="2700000" algn="tl">
                    <a:srgbClr val="C0C0C0"/>
                  </a:outerShdw>
                </a:effectLst>
                <a:cs typeface="Arial" panose="020B0604020202020204" pitchFamily="34" charset="0"/>
              </a:rPr>
              <a:t>”</a:t>
            </a:r>
            <a:endParaRPr lang="en-US" altLang="en-US" sz="900">
              <a:solidFill>
                <a:srgbClr val="BA8989"/>
              </a:solidFill>
              <a:cs typeface="Arial" panose="020B0604020202020204" pitchFamily="34" charset="0"/>
            </a:endParaRPr>
          </a:p>
        </p:txBody>
      </p:sp>
      <p:pic>
        <p:nvPicPr>
          <p:cNvPr id="1027" name="Picture 2">
            <a:extLst>
              <a:ext uri="{FF2B5EF4-FFF2-40B4-BE49-F238E27FC236}">
                <a16:creationId xmlns:a16="http://schemas.microsoft.com/office/drawing/2014/main" id="{51B234E5-DA6D-7F0C-7C33-E565C44142F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34142" t="21623" r="53929" b="63182"/>
          <a:stretch>
            <a:fillRect/>
          </a:stretch>
        </p:blipFill>
        <p:spPr bwMode="auto">
          <a:xfrm>
            <a:off x="6786563" y="404813"/>
            <a:ext cx="210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Title Placeholder 1">
            <a:extLst>
              <a:ext uri="{FF2B5EF4-FFF2-40B4-BE49-F238E27FC236}">
                <a16:creationId xmlns:a16="http://schemas.microsoft.com/office/drawing/2014/main" id="{25E62474-9D63-8609-DDE4-BA6D4B6B27DD}"/>
              </a:ext>
            </a:extLst>
          </p:cNvPr>
          <p:cNvSpPr>
            <a:spLocks noGrp="1"/>
          </p:cNvSpPr>
          <p:nvPr>
            <p:ph type="title"/>
          </p:nvPr>
        </p:nvSpPr>
        <p:spPr bwMode="auto">
          <a:xfrm>
            <a:off x="457200" y="331788"/>
            <a:ext cx="63293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2E037E1D-B8DB-D244-3951-A61DFE405C0B}"/>
              </a:ext>
            </a:extLst>
          </p:cNvPr>
          <p:cNvSpPr>
            <a:spLocks noGrp="1"/>
          </p:cNvSpPr>
          <p:nvPr>
            <p:ph type="body" idx="1"/>
          </p:nvPr>
        </p:nvSpPr>
        <p:spPr bwMode="auto">
          <a:xfrm>
            <a:off x="457200" y="1574800"/>
            <a:ext cx="82296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6B4437D-F576-CC47-B05C-685E8BEC9357}"/>
              </a:ext>
            </a:extLst>
          </p:cNvPr>
          <p:cNvSpPr>
            <a:spLocks noGrp="1"/>
          </p:cNvSpPr>
          <p:nvPr>
            <p:ph type="sldNum" sz="quarter" idx="4"/>
          </p:nvPr>
        </p:nvSpPr>
        <p:spPr>
          <a:xfrm>
            <a:off x="8115300" y="6356350"/>
            <a:ext cx="571500" cy="365125"/>
          </a:xfrm>
          <a:prstGeom prst="rect">
            <a:avLst/>
          </a:prstGeom>
        </p:spPr>
        <p:txBody>
          <a:bodyPr vert="horz" wrap="square" lIns="91440" tIns="45720" rIns="91440" bIns="45720" numCol="1" anchor="ctr" anchorCtr="0" compatLnSpc="1">
            <a:prstTxWarp prst="textNoShape">
              <a:avLst/>
            </a:prstTxWarp>
          </a:bodyPr>
          <a:lstStyle>
            <a:lvl1pPr algn="r" defTabSz="342900" eaLnBrk="1" hangingPunct="1">
              <a:defRPr sz="900">
                <a:solidFill>
                  <a:srgbClr val="BA8989"/>
                </a:solidFill>
              </a:defRPr>
            </a:lvl1pPr>
          </a:lstStyle>
          <a:p>
            <a:fld id="{75F89BF9-2329-4581-96C0-D5AC3424D04D}" type="slidenum">
              <a:rPr lang="en-US" altLang="en-US"/>
              <a:pPr/>
              <a:t>‹#›</a:t>
            </a:fld>
            <a:endParaRPr lang="en-US" altLang="en-US"/>
          </a:p>
        </p:txBody>
      </p:sp>
      <p:sp>
        <p:nvSpPr>
          <p:cNvPr id="9" name="Rectangle 8">
            <a:extLst>
              <a:ext uri="{FF2B5EF4-FFF2-40B4-BE49-F238E27FC236}">
                <a16:creationId xmlns:a16="http://schemas.microsoft.com/office/drawing/2014/main" id="{B60CF57F-D1FA-4733-CF78-7BD7D3B406DD}"/>
              </a:ext>
            </a:extLst>
          </p:cNvPr>
          <p:cNvSpPr>
            <a:spLocks noChangeArrowheads="1"/>
          </p:cNvSpPr>
          <p:nvPr userDrawn="1"/>
        </p:nvSpPr>
        <p:spPr bwMode="auto">
          <a:xfrm>
            <a:off x="0" y="1165225"/>
            <a:ext cx="9144000" cy="122238"/>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342900" eaLnBrk="1" hangingPunct="1">
              <a:defRPr/>
            </a:pPr>
            <a:endParaRPr lang="en-US" sz="1350">
              <a:solidFill>
                <a:prstClr val="white"/>
              </a:solidFill>
              <a:latin typeface="+mn-lt"/>
              <a:ea typeface="+mn-ea"/>
            </a:endParaRPr>
          </a:p>
        </p:txBody>
      </p:sp>
      <p:sp>
        <p:nvSpPr>
          <p:cNvPr id="10" name="Rectangle 9">
            <a:extLst>
              <a:ext uri="{FF2B5EF4-FFF2-40B4-BE49-F238E27FC236}">
                <a16:creationId xmlns:a16="http://schemas.microsoft.com/office/drawing/2014/main" id="{C68C9721-9636-FB89-B0BD-DFE329585CE0}"/>
              </a:ext>
            </a:extLst>
          </p:cNvPr>
          <p:cNvSpPr>
            <a:spLocks noChangeArrowheads="1"/>
          </p:cNvSpPr>
          <p:nvPr userDrawn="1"/>
        </p:nvSpPr>
        <p:spPr bwMode="auto">
          <a:xfrm>
            <a:off x="4763" y="6311900"/>
            <a:ext cx="9144000" cy="122238"/>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342900" eaLnBrk="1" hangingPunct="1">
              <a:defRPr/>
            </a:pPr>
            <a:endParaRPr lang="en-US" sz="1350">
              <a:solidFill>
                <a:prstClr val="white"/>
              </a:solidFill>
              <a:latin typeface="+mn-lt"/>
              <a:ea typeface="+mn-ea"/>
            </a:endParaRPr>
          </a:p>
        </p:txBody>
      </p:sp>
    </p:spTree>
    <p:extLst>
      <p:ext uri="{BB962C8B-B14F-4D97-AF65-F5344CB8AC3E}">
        <p14:creationId xmlns:p14="http://schemas.microsoft.com/office/powerpoint/2010/main" val="244319793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Lst>
  <p:hf hdr="0" dt="0"/>
  <p:txStyles>
    <p:titleStyle>
      <a:lvl1pPr algn="l" rtl="0" eaLnBrk="0" fontAlgn="base" hangingPunct="0">
        <a:spcBef>
          <a:spcPct val="0"/>
        </a:spcBef>
        <a:spcAft>
          <a:spcPct val="0"/>
        </a:spcAft>
        <a:defRPr sz="2400" b="1" kern="1200">
          <a:solidFill>
            <a:srgbClr val="002060"/>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5pPr>
      <a:lvl6pPr marL="342900" algn="l" rtl="0" fontAlgn="base">
        <a:spcBef>
          <a:spcPct val="0"/>
        </a:spcBef>
        <a:spcAft>
          <a:spcPct val="0"/>
        </a:spcAft>
        <a:defRPr sz="2400" b="1">
          <a:solidFill>
            <a:srgbClr val="002060"/>
          </a:solidFill>
          <a:latin typeface="Calibri" pitchFamily="34" charset="0"/>
        </a:defRPr>
      </a:lvl6pPr>
      <a:lvl7pPr marL="685800" algn="l" rtl="0" fontAlgn="base">
        <a:spcBef>
          <a:spcPct val="0"/>
        </a:spcBef>
        <a:spcAft>
          <a:spcPct val="0"/>
        </a:spcAft>
        <a:defRPr sz="2400" b="1">
          <a:solidFill>
            <a:srgbClr val="002060"/>
          </a:solidFill>
          <a:latin typeface="Calibri" pitchFamily="34" charset="0"/>
        </a:defRPr>
      </a:lvl7pPr>
      <a:lvl8pPr marL="1028700" algn="l" rtl="0" fontAlgn="base">
        <a:spcBef>
          <a:spcPct val="0"/>
        </a:spcBef>
        <a:spcAft>
          <a:spcPct val="0"/>
        </a:spcAft>
        <a:defRPr sz="2400" b="1">
          <a:solidFill>
            <a:srgbClr val="002060"/>
          </a:solidFill>
          <a:latin typeface="Calibri" pitchFamily="34" charset="0"/>
        </a:defRPr>
      </a:lvl8pPr>
      <a:lvl9pPr marL="1371600" algn="l" rtl="0" fontAlgn="base">
        <a:spcBef>
          <a:spcPct val="0"/>
        </a:spcBef>
        <a:spcAft>
          <a:spcPct val="0"/>
        </a:spcAft>
        <a:defRPr sz="2400" b="1">
          <a:solidFill>
            <a:srgbClr val="002060"/>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rgbClr val="002060"/>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rgbClr val="002060"/>
          </a:solidFill>
          <a:latin typeface="+mn-lt"/>
          <a:ea typeface="MS PGothic" panose="020B0600070205080204"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rgbClr val="002060"/>
          </a:solidFill>
          <a:latin typeface="+mn-lt"/>
          <a:ea typeface="MS PGothic" panose="020B0600070205080204"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200" kern="1200">
          <a:solidFill>
            <a:srgbClr val="002060"/>
          </a:solidFill>
          <a:latin typeface="+mn-lt"/>
          <a:ea typeface="MS PGothic" panose="020B0600070205080204"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200" kern="1200">
          <a:solidFill>
            <a:srgbClr val="002060"/>
          </a:solidFill>
          <a:latin typeface="+mn-lt"/>
          <a:ea typeface="MS PGothic" panose="020B0600070205080204"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3"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Rectangle 6"/>
          <p:cNvSpPr>
            <a:spLocks noGrp="1" noChangeArrowheads="1"/>
          </p:cNvSpPr>
          <p:nvPr>
            <p:ph type="title"/>
          </p:nvPr>
        </p:nvSpPr>
        <p:spPr bwMode="auto">
          <a:xfrm>
            <a:off x="1642534" y="261610"/>
            <a:ext cx="7107767" cy="95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pic>
        <p:nvPicPr>
          <p:cNvPr id="1033" name="Picture 9" descr="51 FW - Leading the Charg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76202"/>
            <a:ext cx="1069884" cy="10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E9555E9-FBE1-9721-644F-B9B98352AE95}"/>
              </a:ext>
            </a:extLst>
          </p:cNvPr>
          <p:cNvSpPr txBox="1"/>
          <p:nvPr userDrawn="1"/>
        </p:nvSpPr>
        <p:spPr>
          <a:xfrm>
            <a:off x="4357839" y="1"/>
            <a:ext cx="344325" cy="207749"/>
          </a:xfrm>
          <a:prstGeom prst="rect">
            <a:avLst/>
          </a:prstGeom>
          <a:noFill/>
        </p:spPr>
        <p:txBody>
          <a:bodyPr wrap="none" lIns="68580" tIns="34290" rtlCol="0">
            <a:spAutoFit/>
          </a:bodyPr>
          <a:lstStyle/>
          <a:p>
            <a:r>
              <a:rPr lang="en-US" sz="825" b="1">
                <a:solidFill>
                  <a:srgbClr val="007A33"/>
                </a:solidFill>
              </a:rPr>
              <a:t>CUI</a:t>
            </a:r>
          </a:p>
        </p:txBody>
      </p:sp>
      <p:sp>
        <p:nvSpPr>
          <p:cNvPr id="9" name="TextBox 8">
            <a:extLst>
              <a:ext uri="{FF2B5EF4-FFF2-40B4-BE49-F238E27FC236}">
                <a16:creationId xmlns:a16="http://schemas.microsoft.com/office/drawing/2014/main" id="{7BAC9E3B-51FB-17B1-E6D4-723FF46CBD91}"/>
              </a:ext>
            </a:extLst>
          </p:cNvPr>
          <p:cNvSpPr txBox="1"/>
          <p:nvPr userDrawn="1"/>
        </p:nvSpPr>
        <p:spPr>
          <a:xfrm>
            <a:off x="4357839" y="6684120"/>
            <a:ext cx="344325" cy="126958"/>
          </a:xfrm>
          <a:prstGeom prst="rect">
            <a:avLst/>
          </a:prstGeom>
          <a:noFill/>
        </p:spPr>
        <p:txBody>
          <a:bodyPr wrap="none" lIns="68580" tIns="0" bIns="0" rtlCol="0">
            <a:spAutoFit/>
          </a:bodyPr>
          <a:lstStyle/>
          <a:p>
            <a:r>
              <a:rPr lang="en-US" sz="825" b="1">
                <a:solidFill>
                  <a:srgbClr val="007A33"/>
                </a:solidFill>
              </a:rPr>
              <a:t>CUI</a:t>
            </a:r>
          </a:p>
        </p:txBody>
      </p:sp>
      <p:sp>
        <p:nvSpPr>
          <p:cNvPr id="11" name="Footer Placeholder 4">
            <a:extLst>
              <a:ext uri="{FF2B5EF4-FFF2-40B4-BE49-F238E27FC236}">
                <a16:creationId xmlns:a16="http://schemas.microsoft.com/office/drawing/2014/main" id="{ABA871D5-5547-3BA5-F1DD-665C9C8F89FF}"/>
              </a:ext>
            </a:extLst>
          </p:cNvPr>
          <p:cNvSpPr txBox="1">
            <a:spLocks/>
          </p:cNvSpPr>
          <p:nvPr userDrawn="1"/>
        </p:nvSpPr>
        <p:spPr>
          <a:xfrm>
            <a:off x="2382779" y="6527141"/>
            <a:ext cx="4378443" cy="138499"/>
          </a:xfrm>
          <a:prstGeom prst="rect">
            <a:avLst/>
          </a:prstGeom>
        </p:spPr>
        <p:txBody>
          <a:bodyPr vert="horz" wrap="none" lIns="68580" tIns="0" rIns="68580" bIns="0" rtlCol="0" anchor="ctr">
            <a:sp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rgbClr val="2E4986">
                    <a:lumMod val="75000"/>
                  </a:srgbClr>
                </a:solidFill>
              </a:rPr>
              <a:t>Defend, Execute, Sustain - Fight Tonight!</a:t>
            </a:r>
          </a:p>
        </p:txBody>
      </p:sp>
    </p:spTree>
    <p:extLst>
      <p:ext uri="{BB962C8B-B14F-4D97-AF65-F5344CB8AC3E}">
        <p14:creationId xmlns:p14="http://schemas.microsoft.com/office/powerpoint/2010/main" val="288552622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Lst>
  <p:transition/>
  <p:hf hdr="0" ftr="0" dt="0"/>
  <p:txStyles>
    <p:titleStyle>
      <a:lvl1pPr algn="r" rtl="0" eaLnBrk="0" fontAlgn="base" hangingPunct="0">
        <a:spcBef>
          <a:spcPct val="0"/>
        </a:spcBef>
        <a:spcAft>
          <a:spcPct val="0"/>
        </a:spcAft>
        <a:defRPr sz="3000" b="1">
          <a:solidFill>
            <a:srgbClr val="151C77"/>
          </a:solidFill>
          <a:latin typeface="+mj-lt"/>
          <a:ea typeface="+mj-ea"/>
          <a:cs typeface="+mj-cs"/>
        </a:defRPr>
      </a:lvl1pPr>
      <a:lvl2pPr algn="r" rtl="0" eaLnBrk="0" fontAlgn="base" hangingPunct="0">
        <a:spcBef>
          <a:spcPct val="0"/>
        </a:spcBef>
        <a:spcAft>
          <a:spcPct val="0"/>
        </a:spcAft>
        <a:defRPr sz="3000" b="1">
          <a:solidFill>
            <a:srgbClr val="151C77"/>
          </a:solidFill>
          <a:latin typeface="Arial" pitchFamily="34" charset="0"/>
        </a:defRPr>
      </a:lvl2pPr>
      <a:lvl3pPr algn="r" rtl="0" eaLnBrk="0" fontAlgn="base" hangingPunct="0">
        <a:spcBef>
          <a:spcPct val="0"/>
        </a:spcBef>
        <a:spcAft>
          <a:spcPct val="0"/>
        </a:spcAft>
        <a:defRPr sz="3000" b="1">
          <a:solidFill>
            <a:srgbClr val="151C77"/>
          </a:solidFill>
          <a:latin typeface="Arial" pitchFamily="34" charset="0"/>
        </a:defRPr>
      </a:lvl3pPr>
      <a:lvl4pPr algn="r" rtl="0" eaLnBrk="0" fontAlgn="base" hangingPunct="0">
        <a:spcBef>
          <a:spcPct val="0"/>
        </a:spcBef>
        <a:spcAft>
          <a:spcPct val="0"/>
        </a:spcAft>
        <a:defRPr sz="3000" b="1">
          <a:solidFill>
            <a:srgbClr val="151C77"/>
          </a:solidFill>
          <a:latin typeface="Arial" pitchFamily="34" charset="0"/>
        </a:defRPr>
      </a:lvl4pPr>
      <a:lvl5pPr algn="r" rtl="0" eaLnBrk="0" fontAlgn="base" hangingPunct="0">
        <a:spcBef>
          <a:spcPct val="0"/>
        </a:spcBef>
        <a:spcAft>
          <a:spcPct val="0"/>
        </a:spcAft>
        <a:defRPr sz="3000" b="1">
          <a:solidFill>
            <a:srgbClr val="151C77"/>
          </a:solidFill>
          <a:latin typeface="Arial" pitchFamily="34" charset="0"/>
        </a:defRPr>
      </a:lvl5pPr>
      <a:lvl6pPr marL="342892" algn="r" rtl="0" eaLnBrk="1" fontAlgn="base" hangingPunct="1">
        <a:spcBef>
          <a:spcPct val="0"/>
        </a:spcBef>
        <a:spcAft>
          <a:spcPct val="0"/>
        </a:spcAft>
        <a:defRPr sz="3000" b="1">
          <a:solidFill>
            <a:srgbClr val="151C77"/>
          </a:solidFill>
          <a:latin typeface="Arial" pitchFamily="34" charset="0"/>
        </a:defRPr>
      </a:lvl6pPr>
      <a:lvl7pPr marL="685783" algn="r" rtl="0" eaLnBrk="1" fontAlgn="base" hangingPunct="1">
        <a:spcBef>
          <a:spcPct val="0"/>
        </a:spcBef>
        <a:spcAft>
          <a:spcPct val="0"/>
        </a:spcAft>
        <a:defRPr sz="3000" b="1">
          <a:solidFill>
            <a:srgbClr val="151C77"/>
          </a:solidFill>
          <a:latin typeface="Arial" pitchFamily="34" charset="0"/>
        </a:defRPr>
      </a:lvl7pPr>
      <a:lvl8pPr marL="1028675" algn="r" rtl="0" eaLnBrk="1" fontAlgn="base" hangingPunct="1">
        <a:spcBef>
          <a:spcPct val="0"/>
        </a:spcBef>
        <a:spcAft>
          <a:spcPct val="0"/>
        </a:spcAft>
        <a:defRPr sz="3000" b="1">
          <a:solidFill>
            <a:srgbClr val="151C77"/>
          </a:solidFill>
          <a:latin typeface="Arial" pitchFamily="34" charset="0"/>
        </a:defRPr>
      </a:lvl8pPr>
      <a:lvl9pPr marL="1371566" algn="r" rtl="0" eaLnBrk="1" fontAlgn="base" hangingPunct="1">
        <a:spcBef>
          <a:spcPct val="0"/>
        </a:spcBef>
        <a:spcAft>
          <a:spcPct val="0"/>
        </a:spcAft>
        <a:defRPr sz="3000" b="1">
          <a:solidFill>
            <a:srgbClr val="151C77"/>
          </a:solidFill>
          <a:latin typeface="Arial" pitchFamily="34" charset="0"/>
        </a:defRPr>
      </a:lvl9pPr>
    </p:titleStyle>
    <p:bodyStyle>
      <a:lvl1pPr marL="214308" indent="-214308" algn="l" rtl="0" eaLnBrk="0" fontAlgn="base" hangingPunct="0">
        <a:spcBef>
          <a:spcPct val="20000"/>
        </a:spcBef>
        <a:spcAft>
          <a:spcPct val="0"/>
        </a:spcAft>
        <a:buClr>
          <a:srgbClr val="151C77"/>
        </a:buClr>
        <a:buSzPct val="120000"/>
        <a:buFont typeface="Wingdings" panose="05000000000000000000" pitchFamily="2" charset="2"/>
        <a:buChar char="§"/>
        <a:defRPr sz="1800" b="1">
          <a:solidFill>
            <a:srgbClr val="151C77"/>
          </a:solidFill>
          <a:latin typeface="+mn-lt"/>
          <a:ea typeface="+mn-ea"/>
          <a:cs typeface="+mn-cs"/>
        </a:defRPr>
      </a:lvl1pPr>
      <a:lvl2pPr marL="516718" indent="-211926" algn="l" rtl="0" eaLnBrk="0" fontAlgn="base" hangingPunct="0">
        <a:spcBef>
          <a:spcPct val="20000"/>
        </a:spcBef>
        <a:spcAft>
          <a:spcPct val="0"/>
        </a:spcAft>
        <a:buClr>
          <a:srgbClr val="151C77"/>
        </a:buClr>
        <a:buSzPct val="120000"/>
        <a:buFont typeface="Wingdings" panose="05000000000000000000" pitchFamily="2" charset="2"/>
        <a:buChar char="§"/>
        <a:defRPr sz="1650" b="1">
          <a:solidFill>
            <a:srgbClr val="151C77"/>
          </a:solidFill>
          <a:latin typeface="+mn-lt"/>
        </a:defRPr>
      </a:lvl2pPr>
      <a:lvl3pPr marL="770316" indent="-167875"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200120" indent="-171446" algn="l" rtl="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mn-lt"/>
        </a:defRPr>
      </a:lvl4pPr>
      <a:lvl5pPr marL="1543012" indent="-171446" algn="l" rtl="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mn-lt"/>
        </a:defRPr>
      </a:lvl5pPr>
      <a:lvl6pPr marL="1885903"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795"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686"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577"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1000">
                <a:cs typeface="Arial" charset="0"/>
              </a:rPr>
              <a:pPr fontAlgn="base">
                <a:spcBef>
                  <a:spcPct val="0"/>
                </a:spcBef>
                <a:spcAft>
                  <a:spcPct val="0"/>
                </a:spcAft>
                <a:defRPr/>
              </a:pPr>
              <a:t>‹#›</a:t>
            </a:fld>
            <a:endParaRPr lang="en-US" sz="100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1" name="Text Box 5"/>
          <p:cNvSpPr txBox="1">
            <a:spLocks noChangeArrowheads="1"/>
          </p:cNvSpPr>
          <p:nvPr userDrawn="1"/>
        </p:nvSpPr>
        <p:spPr bwMode="auto">
          <a:xfrm>
            <a:off x="381002"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1800" b="1" i="1">
                <a:solidFill>
                  <a:srgbClr val="151C77"/>
                </a:solidFill>
                <a:latin typeface="Century Schoolbook" pitchFamily="18" charset="0"/>
                <a:cs typeface="Arial" charset="0"/>
              </a:rPr>
              <a:t>We Guard the Freedom</a:t>
            </a:r>
            <a:r>
              <a:rPr lang="en-US" sz="1800" b="1" i="1" baseline="0">
                <a:solidFill>
                  <a:srgbClr val="151C77"/>
                </a:solidFill>
                <a:latin typeface="Century Schoolbook" pitchFamily="18" charset="0"/>
                <a:cs typeface="Arial" charset="0"/>
              </a:rPr>
              <a:t> of 51 Million People</a:t>
            </a:r>
            <a:endParaRPr lang="en-US" sz="180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
        <p:nvSpPr>
          <p:cNvPr id="9" name="Rectangle 8"/>
          <p:cNvSpPr/>
          <p:nvPr userDrawn="1"/>
        </p:nvSpPr>
        <p:spPr>
          <a:xfrm>
            <a:off x="8137633" y="6515298"/>
            <a:ext cx="612667" cy="307777"/>
          </a:xfrm>
          <a:prstGeom prst="rect">
            <a:avLst/>
          </a:prstGeom>
        </p:spPr>
        <p:txBody>
          <a:bodyPr wrap="none">
            <a:spAutoFit/>
          </a:bodyPr>
          <a:lstStyle/>
          <a:p>
            <a:pPr algn="ctr" fontAlgn="base">
              <a:spcBef>
                <a:spcPct val="0"/>
              </a:spcBef>
              <a:spcAft>
                <a:spcPct val="0"/>
              </a:spcAft>
            </a:pPr>
            <a:r>
              <a:rPr lang="en-US" sz="1400" b="1">
                <a:solidFill>
                  <a:srgbClr val="00B050"/>
                </a:solidFill>
                <a:cs typeface="Arial" charset="0"/>
              </a:rPr>
              <a:t>(CUI)</a:t>
            </a:r>
          </a:p>
        </p:txBody>
      </p:sp>
      <p:sp>
        <p:nvSpPr>
          <p:cNvPr id="10" name="Rectangle 9"/>
          <p:cNvSpPr/>
          <p:nvPr userDrawn="1"/>
        </p:nvSpPr>
        <p:spPr>
          <a:xfrm>
            <a:off x="4220422" y="76200"/>
            <a:ext cx="612667" cy="307777"/>
          </a:xfrm>
          <a:prstGeom prst="rect">
            <a:avLst/>
          </a:prstGeom>
        </p:spPr>
        <p:txBody>
          <a:bodyPr wrap="none">
            <a:spAutoFit/>
          </a:bodyPr>
          <a:lstStyle/>
          <a:p>
            <a:pPr algn="ctr" fontAlgn="base">
              <a:spcBef>
                <a:spcPct val="0"/>
              </a:spcBef>
              <a:spcAft>
                <a:spcPct val="0"/>
              </a:spcAft>
            </a:pPr>
            <a:r>
              <a:rPr lang="en-US" sz="1400" b="1">
                <a:solidFill>
                  <a:srgbClr val="00B050"/>
                </a:solidFill>
                <a:cs typeface="Arial" charset="0"/>
              </a:rPr>
              <a:t>(CUI)</a:t>
            </a:r>
          </a:p>
        </p:txBody>
      </p:sp>
    </p:spTree>
    <p:extLst>
      <p:ext uri="{BB962C8B-B14F-4D97-AF65-F5344CB8AC3E}">
        <p14:creationId xmlns:p14="http://schemas.microsoft.com/office/powerpoint/2010/main" val="26357224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46" algn="r" rtl="0" fontAlgn="base">
        <a:spcBef>
          <a:spcPct val="0"/>
        </a:spcBef>
        <a:spcAft>
          <a:spcPct val="0"/>
        </a:spcAft>
        <a:defRPr sz="4000" b="1">
          <a:solidFill>
            <a:srgbClr val="151C77"/>
          </a:solidFill>
          <a:latin typeface="Arial" pitchFamily="34" charset="0"/>
        </a:defRPr>
      </a:lvl6pPr>
      <a:lvl7pPr marL="914293" algn="r" rtl="0" fontAlgn="base">
        <a:spcBef>
          <a:spcPct val="0"/>
        </a:spcBef>
        <a:spcAft>
          <a:spcPct val="0"/>
        </a:spcAft>
        <a:defRPr sz="4000" b="1">
          <a:solidFill>
            <a:srgbClr val="151C77"/>
          </a:solidFill>
          <a:latin typeface="Arial" pitchFamily="34" charset="0"/>
        </a:defRPr>
      </a:lvl7pPr>
      <a:lvl8pPr marL="1371440" algn="r" rtl="0" fontAlgn="base">
        <a:spcBef>
          <a:spcPct val="0"/>
        </a:spcBef>
        <a:spcAft>
          <a:spcPct val="0"/>
        </a:spcAft>
        <a:defRPr sz="4000" b="1">
          <a:solidFill>
            <a:srgbClr val="151C77"/>
          </a:solidFill>
          <a:latin typeface="Arial" pitchFamily="34" charset="0"/>
        </a:defRPr>
      </a:lvl8pPr>
      <a:lvl9pPr marL="1828586" algn="r" rtl="0" fontAlgn="base">
        <a:spcBef>
          <a:spcPct val="0"/>
        </a:spcBef>
        <a:spcAft>
          <a:spcPct val="0"/>
        </a:spcAft>
        <a:defRPr sz="4000" b="1">
          <a:solidFill>
            <a:srgbClr val="151C77"/>
          </a:solidFill>
          <a:latin typeface="Arial" pitchFamily="34"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
        <p:nvSpPr>
          <p:cNvPr id="1028"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1339850" y="6461124"/>
            <a:ext cx="676540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auto" latinLnBrk="0" hangingPunct="0">
              <a:spcBef>
                <a:spcPts val="0"/>
              </a:spcBef>
              <a:spcAft>
                <a:spcPts val="0"/>
              </a:spcAft>
              <a:defRPr sz="1000" i="0" kern="1200">
                <a:solidFill>
                  <a:srgbClr val="969696"/>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a:ln>
                  <a:noFill/>
                </a:ln>
                <a:solidFill>
                  <a:srgbClr val="151C77"/>
                </a:solidFill>
                <a:effectLst/>
                <a:uLnTx/>
                <a:uFillTx/>
                <a:latin typeface="Century Schoolbook" pitchFamily="18" charset="0"/>
                <a:ea typeface="+mn-ea"/>
                <a:cs typeface="Arial" charset="0"/>
              </a:rPr>
              <a:t>We Guard the Freedom of 51 Million People</a:t>
            </a:r>
          </a:p>
        </p:txBody>
      </p:sp>
    </p:spTree>
    <p:extLst>
      <p:ext uri="{BB962C8B-B14F-4D97-AF65-F5344CB8AC3E}">
        <p14:creationId xmlns:p14="http://schemas.microsoft.com/office/powerpoint/2010/main" val="424043844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ea typeface="Gulim" panose="020B0600000101010101" pitchFamily="34" charset="-127"/>
              </a:defRPr>
            </a:lvl1pPr>
          </a:lstStyle>
          <a:p>
            <a:pPr>
              <a:defRPr/>
            </a:pPr>
            <a:fld id="{4C0C67F9-BC71-493A-B209-162948AC6A8E}" type="slidenum">
              <a:rPr lang="en-US" altLang="en-US"/>
              <a:pPr>
                <a:defRPr/>
              </a:pPr>
              <a:t>‹#›</a:t>
            </a:fld>
            <a:endParaRPr lang="en-US" altLang="en-US">
              <a:solidFill>
                <a:schemeClr val="bg2"/>
              </a:solidFill>
            </a:endParaRPr>
          </a:p>
        </p:txBody>
      </p:sp>
      <p:sp>
        <p:nvSpPr>
          <p:cNvPr id="1028" name="Text Box 5"/>
          <p:cNvSpPr txBox="1">
            <a:spLocks noChangeArrowheads="1"/>
          </p:cNvSpPr>
          <p:nvPr/>
        </p:nvSpPr>
        <p:spPr bwMode="auto">
          <a:xfrm>
            <a:off x="381000" y="6491288"/>
            <a:ext cx="8370888" cy="366712"/>
          </a:xfrm>
          <a:prstGeom prst="rect">
            <a:avLst/>
          </a:prstGeom>
          <a:noFill/>
          <a:ln>
            <a:noFill/>
          </a:ln>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algn="ctr">
              <a:spcBef>
                <a:spcPct val="50000"/>
              </a:spcBef>
              <a:defRPr/>
            </a:pPr>
            <a:r>
              <a:rPr lang="en-US" altLang="ko-KR" sz="1800" b="1" i="1">
                <a:solidFill>
                  <a:srgbClr val="151C77"/>
                </a:solidFill>
                <a:latin typeface="Century Schoolbook" pitchFamily="18" charset="0"/>
                <a:ea typeface="Gulim" pitchFamily="34" charset="-127"/>
              </a:rPr>
              <a:t>51 LRS…Everybody Wants Some!!!</a:t>
            </a:r>
          </a:p>
        </p:txBody>
      </p:sp>
      <p:sp>
        <p:nvSpPr>
          <p:cNvPr id="1029" name="Rectangle 6"/>
          <p:cNvSpPr>
            <a:spLocks noGrp="1" noChangeArrowheads="1"/>
          </p:cNvSpPr>
          <p:nvPr>
            <p:ph type="title"/>
          </p:nvPr>
        </p:nvSpPr>
        <p:spPr bwMode="auto">
          <a:xfrm>
            <a:off x="2827338" y="76200"/>
            <a:ext cx="5922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Title of Slide</a:t>
            </a:r>
          </a:p>
        </p:txBody>
      </p:sp>
      <p:sp>
        <p:nvSpPr>
          <p:cNvPr id="1030"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33400" y="14446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1475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eaLnBrk="1" fontAlgn="base" hangingPunct="1">
        <a:spcBef>
          <a:spcPct val="0"/>
        </a:spcBef>
        <a:spcAft>
          <a:spcPct val="0"/>
        </a:spcAft>
        <a:defRPr sz="4000" b="1">
          <a:solidFill>
            <a:srgbClr val="151C77"/>
          </a:solidFill>
          <a:latin typeface="Arial" charset="0"/>
        </a:defRPr>
      </a:lvl6pPr>
      <a:lvl7pPr marL="914400" algn="r" rtl="0" eaLnBrk="1" fontAlgn="base" hangingPunct="1">
        <a:spcBef>
          <a:spcPct val="0"/>
        </a:spcBef>
        <a:spcAft>
          <a:spcPct val="0"/>
        </a:spcAft>
        <a:defRPr sz="4000" b="1">
          <a:solidFill>
            <a:srgbClr val="151C77"/>
          </a:solidFill>
          <a:latin typeface="Arial" charset="0"/>
        </a:defRPr>
      </a:lvl7pPr>
      <a:lvl8pPr marL="1371600" algn="r" rtl="0" eaLnBrk="1" fontAlgn="base" hangingPunct="1">
        <a:spcBef>
          <a:spcPct val="0"/>
        </a:spcBef>
        <a:spcAft>
          <a:spcPct val="0"/>
        </a:spcAft>
        <a:defRPr sz="4000" b="1">
          <a:solidFill>
            <a:srgbClr val="151C77"/>
          </a:solidFill>
          <a:latin typeface="Arial" charset="0"/>
        </a:defRPr>
      </a:lvl8pPr>
      <a:lvl9pPr marL="1828800" algn="r" rtl="0" eaLnBrk="1" fontAlgn="base" hangingPunct="1">
        <a:spcBef>
          <a:spcPct val="0"/>
        </a:spcBef>
        <a:spcAft>
          <a:spcPct val="0"/>
        </a:spcAft>
        <a:defRPr sz="4000" b="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75" indent="-282575"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113" indent="-223838"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2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
        <p:nvSpPr>
          <p:cNvPr id="1028"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1339850" y="6461124"/>
            <a:ext cx="676540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auto" latinLnBrk="0" hangingPunct="0">
              <a:spcBef>
                <a:spcPts val="0"/>
              </a:spcBef>
              <a:spcAft>
                <a:spcPts val="0"/>
              </a:spcAft>
              <a:defRPr sz="1000" i="0" kern="1200">
                <a:solidFill>
                  <a:srgbClr val="969696"/>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a:ln>
                  <a:noFill/>
                </a:ln>
                <a:solidFill>
                  <a:srgbClr val="151C77"/>
                </a:solidFill>
                <a:effectLst/>
                <a:uLnTx/>
                <a:uFillTx/>
                <a:latin typeface="Century Schoolbook" pitchFamily="18" charset="0"/>
                <a:ea typeface="+mn-ea"/>
                <a:cs typeface="Arial" charset="0"/>
              </a:rPr>
              <a:t>We Guard the Freedom of 51 Million People</a:t>
            </a:r>
          </a:p>
        </p:txBody>
      </p:sp>
    </p:spTree>
    <p:extLst>
      <p:ext uri="{BB962C8B-B14F-4D97-AF65-F5344CB8AC3E}">
        <p14:creationId xmlns:p14="http://schemas.microsoft.com/office/powerpoint/2010/main" val="3964956784"/>
      </p:ext>
    </p:extLst>
  </p:cSld>
  <p:clrMap bg1="lt1" tx1="dk1" bg2="lt2" tx2="dk2" accent1="accent1" accent2="accent2" accent3="accent3" accent4="accent4" accent5="accent5" accent6="accent6" hlink="hlink" folHlink="folHlink"/>
  <p:sldLayoutIdLst>
    <p:sldLayoutId id="2147483722" r:id="rId1"/>
    <p:sldLayoutId id="2147483723" r:id="rId2"/>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3"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750">
                <a:cs typeface="Arial" charset="0"/>
              </a:rPr>
              <a:pPr fontAlgn="base">
                <a:spcBef>
                  <a:spcPct val="0"/>
                </a:spcBef>
                <a:spcAft>
                  <a:spcPct val="0"/>
                </a:spcAft>
                <a:defRPr/>
              </a:pPr>
              <a:t>‹#›</a:t>
            </a:fld>
            <a:endParaRPr lang="en-US" sz="75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68572" tIns="34286" rIns="68572" bIns="34286" anchor="ctr"/>
          <a:lstStyle/>
          <a:p>
            <a:pPr fontAlgn="base">
              <a:spcBef>
                <a:spcPct val="0"/>
              </a:spcBef>
              <a:spcAft>
                <a:spcPct val="0"/>
              </a:spcAft>
            </a:pPr>
            <a:endParaRPr lang="en-US" sz="75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68572" tIns="34286" rIns="68572" bIns="34286" anchor="ctr"/>
          <a:lstStyle/>
          <a:p>
            <a:pPr fontAlgn="base">
              <a:spcBef>
                <a:spcPct val="0"/>
              </a:spcBef>
              <a:spcAft>
                <a:spcPct val="0"/>
              </a:spcAft>
            </a:pPr>
            <a:endParaRPr lang="en-US" sz="750">
              <a:solidFill>
                <a:srgbClr val="228A22"/>
              </a:solidFill>
              <a:cs typeface="Arial" charset="0"/>
            </a:endParaRPr>
          </a:p>
        </p:txBody>
      </p:sp>
      <p:sp>
        <p:nvSpPr>
          <p:cNvPr id="11" name="Text Box 5"/>
          <p:cNvSpPr txBox="1">
            <a:spLocks noChangeArrowheads="1"/>
          </p:cNvSpPr>
          <p:nvPr userDrawn="1"/>
        </p:nvSpPr>
        <p:spPr bwMode="auto">
          <a:xfrm>
            <a:off x="381002" y="6491288"/>
            <a:ext cx="8370888" cy="276991"/>
          </a:xfrm>
          <a:prstGeom prst="rect">
            <a:avLst/>
          </a:prstGeom>
          <a:noFill/>
          <a:ln w="9525">
            <a:noFill/>
            <a:miter lim="800000"/>
            <a:headEnd/>
            <a:tailEnd/>
          </a:ln>
          <a:effectLst/>
        </p:spPr>
        <p:txBody>
          <a:bodyPr lIns="68572" tIns="34286" rIns="68572" bIns="34286">
            <a:spAutoFit/>
          </a:bodyPr>
          <a:lstStyle/>
          <a:p>
            <a:pPr algn="ctr" eaLnBrk="0" fontAlgn="base" hangingPunct="0">
              <a:spcBef>
                <a:spcPct val="50000"/>
              </a:spcBef>
              <a:spcAft>
                <a:spcPct val="0"/>
              </a:spcAft>
              <a:defRPr/>
            </a:pPr>
            <a:r>
              <a:rPr lang="en-US" sz="1350" b="1" i="1">
                <a:solidFill>
                  <a:srgbClr val="151C77"/>
                </a:solidFill>
                <a:latin typeface="Century Schoolbook" pitchFamily="18" charset="0"/>
                <a:cs typeface="Arial" charset="0"/>
              </a:rPr>
              <a:t>We Guard the Freedom</a:t>
            </a:r>
            <a:r>
              <a:rPr lang="en-US" sz="1350" b="1" i="1" baseline="0">
                <a:solidFill>
                  <a:srgbClr val="151C77"/>
                </a:solidFill>
                <a:latin typeface="Century Schoolbook" pitchFamily="18" charset="0"/>
                <a:cs typeface="Arial" charset="0"/>
              </a:rPr>
              <a:t> of 51 Million People</a:t>
            </a:r>
            <a:endParaRPr lang="en-US" sz="135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Tree>
    <p:extLst>
      <p:ext uri="{BB962C8B-B14F-4D97-AF65-F5344CB8AC3E}">
        <p14:creationId xmlns:p14="http://schemas.microsoft.com/office/powerpoint/2010/main" val="156327414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hf hdr="0" ftr="0" dt="0"/>
  <p:txStyles>
    <p:titleStyle>
      <a:lvl1pPr algn="r" rtl="0" eaLnBrk="0" fontAlgn="base" hangingPunct="0">
        <a:spcBef>
          <a:spcPct val="0"/>
        </a:spcBef>
        <a:spcAft>
          <a:spcPct val="0"/>
        </a:spcAft>
        <a:defRPr sz="3000" b="1">
          <a:solidFill>
            <a:srgbClr val="151C77"/>
          </a:solidFill>
          <a:latin typeface="+mj-lt"/>
          <a:ea typeface="+mj-ea"/>
          <a:cs typeface="+mj-cs"/>
        </a:defRPr>
      </a:lvl1pPr>
      <a:lvl2pPr algn="r" rtl="0" eaLnBrk="0" fontAlgn="base" hangingPunct="0">
        <a:spcBef>
          <a:spcPct val="0"/>
        </a:spcBef>
        <a:spcAft>
          <a:spcPct val="0"/>
        </a:spcAft>
        <a:defRPr sz="3000" b="1">
          <a:solidFill>
            <a:srgbClr val="151C77"/>
          </a:solidFill>
          <a:latin typeface="Arial" pitchFamily="34" charset="0"/>
        </a:defRPr>
      </a:lvl2pPr>
      <a:lvl3pPr algn="r" rtl="0" eaLnBrk="0" fontAlgn="base" hangingPunct="0">
        <a:spcBef>
          <a:spcPct val="0"/>
        </a:spcBef>
        <a:spcAft>
          <a:spcPct val="0"/>
        </a:spcAft>
        <a:defRPr sz="3000" b="1">
          <a:solidFill>
            <a:srgbClr val="151C77"/>
          </a:solidFill>
          <a:latin typeface="Arial" pitchFamily="34" charset="0"/>
        </a:defRPr>
      </a:lvl3pPr>
      <a:lvl4pPr algn="r" rtl="0" eaLnBrk="0" fontAlgn="base" hangingPunct="0">
        <a:spcBef>
          <a:spcPct val="0"/>
        </a:spcBef>
        <a:spcAft>
          <a:spcPct val="0"/>
        </a:spcAft>
        <a:defRPr sz="3000" b="1">
          <a:solidFill>
            <a:srgbClr val="151C77"/>
          </a:solidFill>
          <a:latin typeface="Arial" pitchFamily="34" charset="0"/>
        </a:defRPr>
      </a:lvl4pPr>
      <a:lvl5pPr algn="r" rtl="0" eaLnBrk="0" fontAlgn="base" hangingPunct="0">
        <a:spcBef>
          <a:spcPct val="0"/>
        </a:spcBef>
        <a:spcAft>
          <a:spcPct val="0"/>
        </a:spcAft>
        <a:defRPr sz="3000" b="1">
          <a:solidFill>
            <a:srgbClr val="151C77"/>
          </a:solidFill>
          <a:latin typeface="Arial" pitchFamily="34" charset="0"/>
        </a:defRPr>
      </a:lvl5pPr>
      <a:lvl6pPr marL="342860" algn="r" rtl="0" fontAlgn="base">
        <a:spcBef>
          <a:spcPct val="0"/>
        </a:spcBef>
        <a:spcAft>
          <a:spcPct val="0"/>
        </a:spcAft>
        <a:defRPr sz="3000" b="1">
          <a:solidFill>
            <a:srgbClr val="151C77"/>
          </a:solidFill>
          <a:latin typeface="Arial" pitchFamily="34" charset="0"/>
        </a:defRPr>
      </a:lvl6pPr>
      <a:lvl7pPr marL="685720" algn="r" rtl="0" fontAlgn="base">
        <a:spcBef>
          <a:spcPct val="0"/>
        </a:spcBef>
        <a:spcAft>
          <a:spcPct val="0"/>
        </a:spcAft>
        <a:defRPr sz="3000" b="1">
          <a:solidFill>
            <a:srgbClr val="151C77"/>
          </a:solidFill>
          <a:latin typeface="Arial" pitchFamily="34" charset="0"/>
        </a:defRPr>
      </a:lvl7pPr>
      <a:lvl8pPr marL="1028580" algn="r" rtl="0" fontAlgn="base">
        <a:spcBef>
          <a:spcPct val="0"/>
        </a:spcBef>
        <a:spcAft>
          <a:spcPct val="0"/>
        </a:spcAft>
        <a:defRPr sz="3000" b="1">
          <a:solidFill>
            <a:srgbClr val="151C77"/>
          </a:solidFill>
          <a:latin typeface="Arial" pitchFamily="34" charset="0"/>
        </a:defRPr>
      </a:lvl8pPr>
      <a:lvl9pPr marL="1371440" algn="r" rtl="0" fontAlgn="base">
        <a:spcBef>
          <a:spcPct val="0"/>
        </a:spcBef>
        <a:spcAft>
          <a:spcPct val="0"/>
        </a:spcAft>
        <a:defRPr sz="3000" b="1">
          <a:solidFill>
            <a:srgbClr val="151C77"/>
          </a:solidFill>
          <a:latin typeface="Arial" pitchFamily="34" charset="0"/>
        </a:defRPr>
      </a:lvl9pPr>
    </p:titleStyle>
    <p:bodyStyle>
      <a:lvl1pPr marL="214288" indent="-214288" algn="l" rtl="0" eaLnBrk="0" fontAlgn="base" hangingPunct="0">
        <a:spcBef>
          <a:spcPct val="20000"/>
        </a:spcBef>
        <a:spcAft>
          <a:spcPct val="0"/>
        </a:spcAft>
        <a:buClr>
          <a:srgbClr val="151C77"/>
        </a:buClr>
        <a:buSzPct val="120000"/>
        <a:buFont typeface="Wingdings" pitchFamily="2" charset="2"/>
        <a:buChar char="§"/>
        <a:defRPr sz="1800" b="1">
          <a:solidFill>
            <a:srgbClr val="151C77"/>
          </a:solidFill>
          <a:latin typeface="+mn-lt"/>
          <a:ea typeface="+mn-ea"/>
          <a:cs typeface="+mn-cs"/>
        </a:defRPr>
      </a:lvl1pPr>
      <a:lvl2pPr marL="516671" indent="-211907" algn="l" rtl="0" eaLnBrk="0" fontAlgn="base" hangingPunct="0">
        <a:spcBef>
          <a:spcPct val="20000"/>
        </a:spcBef>
        <a:spcAft>
          <a:spcPct val="0"/>
        </a:spcAft>
        <a:buClr>
          <a:srgbClr val="151C77"/>
        </a:buClr>
        <a:buSzPct val="120000"/>
        <a:buFont typeface="Wingdings" pitchFamily="2" charset="2"/>
        <a:buChar char="§"/>
        <a:defRPr sz="1650" b="1">
          <a:solidFill>
            <a:srgbClr val="151C77"/>
          </a:solidFill>
          <a:latin typeface="+mn-lt"/>
        </a:defRPr>
      </a:lvl2pPr>
      <a:lvl3pPr marL="770245" indent="-167859"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200010" indent="-17143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4pPr>
      <a:lvl5pPr marL="1542869" indent="-17143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730"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590"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449"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310"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720" rtl="0" eaLnBrk="1" latinLnBrk="0" hangingPunct="1">
        <a:defRPr sz="1350" kern="1200">
          <a:solidFill>
            <a:schemeClr val="tx1"/>
          </a:solidFill>
          <a:latin typeface="+mn-lt"/>
          <a:ea typeface="+mn-ea"/>
          <a:cs typeface="+mn-cs"/>
        </a:defRPr>
      </a:lvl1pPr>
      <a:lvl2pPr marL="342860" algn="l" defTabSz="685720" rtl="0" eaLnBrk="1" latinLnBrk="0" hangingPunct="1">
        <a:defRPr sz="1350" kern="1200">
          <a:solidFill>
            <a:schemeClr val="tx1"/>
          </a:solidFill>
          <a:latin typeface="+mn-lt"/>
          <a:ea typeface="+mn-ea"/>
          <a:cs typeface="+mn-cs"/>
        </a:defRPr>
      </a:lvl2pPr>
      <a:lvl3pPr marL="685720" algn="l" defTabSz="685720" rtl="0" eaLnBrk="1" latinLnBrk="0" hangingPunct="1">
        <a:defRPr sz="1350" kern="1200">
          <a:solidFill>
            <a:schemeClr val="tx1"/>
          </a:solidFill>
          <a:latin typeface="+mn-lt"/>
          <a:ea typeface="+mn-ea"/>
          <a:cs typeface="+mn-cs"/>
        </a:defRPr>
      </a:lvl3pPr>
      <a:lvl4pPr marL="1028580" algn="l" defTabSz="685720" rtl="0" eaLnBrk="1" latinLnBrk="0" hangingPunct="1">
        <a:defRPr sz="1350" kern="1200">
          <a:solidFill>
            <a:schemeClr val="tx1"/>
          </a:solidFill>
          <a:latin typeface="+mn-lt"/>
          <a:ea typeface="+mn-ea"/>
          <a:cs typeface="+mn-cs"/>
        </a:defRPr>
      </a:lvl4pPr>
      <a:lvl5pPr marL="1371440" algn="l" defTabSz="685720" rtl="0" eaLnBrk="1" latinLnBrk="0" hangingPunct="1">
        <a:defRPr sz="1350" kern="1200">
          <a:solidFill>
            <a:schemeClr val="tx1"/>
          </a:solidFill>
          <a:latin typeface="+mn-lt"/>
          <a:ea typeface="+mn-ea"/>
          <a:cs typeface="+mn-cs"/>
        </a:defRPr>
      </a:lvl5pPr>
      <a:lvl6pPr marL="1714300" algn="l" defTabSz="685720" rtl="0" eaLnBrk="1" latinLnBrk="0" hangingPunct="1">
        <a:defRPr sz="1350" kern="1200">
          <a:solidFill>
            <a:schemeClr val="tx1"/>
          </a:solidFill>
          <a:latin typeface="+mn-lt"/>
          <a:ea typeface="+mn-ea"/>
          <a:cs typeface="+mn-cs"/>
        </a:defRPr>
      </a:lvl6pPr>
      <a:lvl7pPr marL="2057159" algn="l" defTabSz="685720" rtl="0" eaLnBrk="1" latinLnBrk="0" hangingPunct="1">
        <a:defRPr sz="1350" kern="1200">
          <a:solidFill>
            <a:schemeClr val="tx1"/>
          </a:solidFill>
          <a:latin typeface="+mn-lt"/>
          <a:ea typeface="+mn-ea"/>
          <a:cs typeface="+mn-cs"/>
        </a:defRPr>
      </a:lvl7pPr>
      <a:lvl8pPr marL="2400020" algn="l" defTabSz="685720" rtl="0" eaLnBrk="1" latinLnBrk="0" hangingPunct="1">
        <a:defRPr sz="1350" kern="1200">
          <a:solidFill>
            <a:schemeClr val="tx1"/>
          </a:solidFill>
          <a:latin typeface="+mn-lt"/>
          <a:ea typeface="+mn-ea"/>
          <a:cs typeface="+mn-cs"/>
        </a:defRPr>
      </a:lvl8pPr>
      <a:lvl9pPr marL="2742879" algn="l" defTabSz="68572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1000">
                <a:cs typeface="Arial" charset="0"/>
              </a:rPr>
              <a:pPr fontAlgn="base">
                <a:spcBef>
                  <a:spcPct val="0"/>
                </a:spcBef>
                <a:spcAft>
                  <a:spcPct val="0"/>
                </a:spcAft>
                <a:defRPr/>
              </a:pPr>
              <a:t>‹#›</a:t>
            </a:fld>
            <a:endParaRPr lang="en-US" sz="100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1" name="Text Box 5"/>
          <p:cNvSpPr txBox="1">
            <a:spLocks noChangeArrowheads="1"/>
          </p:cNvSpPr>
          <p:nvPr userDrawn="1"/>
        </p:nvSpPr>
        <p:spPr bwMode="auto">
          <a:xfrm>
            <a:off x="381002"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1800" b="1" i="1">
                <a:solidFill>
                  <a:srgbClr val="151C77"/>
                </a:solidFill>
                <a:latin typeface="Century Schoolbook" pitchFamily="18" charset="0"/>
                <a:cs typeface="Arial" charset="0"/>
              </a:rPr>
              <a:t>We Guard the Freedom</a:t>
            </a:r>
            <a:r>
              <a:rPr lang="en-US" sz="1800" b="1" i="1" baseline="0">
                <a:solidFill>
                  <a:srgbClr val="151C77"/>
                </a:solidFill>
                <a:latin typeface="Century Schoolbook" pitchFamily="18" charset="0"/>
                <a:cs typeface="Arial" charset="0"/>
              </a:rPr>
              <a:t> of 51 Million People</a:t>
            </a:r>
            <a:endParaRPr lang="en-US" sz="180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Tree>
    <p:extLst>
      <p:ext uri="{BB962C8B-B14F-4D97-AF65-F5344CB8AC3E}">
        <p14:creationId xmlns:p14="http://schemas.microsoft.com/office/powerpoint/2010/main" val="304115715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46" algn="r" rtl="0" fontAlgn="base">
        <a:spcBef>
          <a:spcPct val="0"/>
        </a:spcBef>
        <a:spcAft>
          <a:spcPct val="0"/>
        </a:spcAft>
        <a:defRPr sz="4000" b="1">
          <a:solidFill>
            <a:srgbClr val="151C77"/>
          </a:solidFill>
          <a:latin typeface="Arial" pitchFamily="34" charset="0"/>
        </a:defRPr>
      </a:lvl6pPr>
      <a:lvl7pPr marL="914293" algn="r" rtl="0" fontAlgn="base">
        <a:spcBef>
          <a:spcPct val="0"/>
        </a:spcBef>
        <a:spcAft>
          <a:spcPct val="0"/>
        </a:spcAft>
        <a:defRPr sz="4000" b="1">
          <a:solidFill>
            <a:srgbClr val="151C77"/>
          </a:solidFill>
          <a:latin typeface="Arial" pitchFamily="34" charset="0"/>
        </a:defRPr>
      </a:lvl7pPr>
      <a:lvl8pPr marL="1371440" algn="r" rtl="0" fontAlgn="base">
        <a:spcBef>
          <a:spcPct val="0"/>
        </a:spcBef>
        <a:spcAft>
          <a:spcPct val="0"/>
        </a:spcAft>
        <a:defRPr sz="4000" b="1">
          <a:solidFill>
            <a:srgbClr val="151C77"/>
          </a:solidFill>
          <a:latin typeface="Arial" pitchFamily="34" charset="0"/>
        </a:defRPr>
      </a:lvl8pPr>
      <a:lvl9pPr marL="1828586" algn="r" rtl="0" fontAlgn="base">
        <a:spcBef>
          <a:spcPct val="0"/>
        </a:spcBef>
        <a:spcAft>
          <a:spcPct val="0"/>
        </a:spcAft>
        <a:defRPr sz="4000" b="1">
          <a:solidFill>
            <a:srgbClr val="151C77"/>
          </a:solidFill>
          <a:latin typeface="Arial" pitchFamily="34"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1000">
                <a:cs typeface="Arial" charset="0"/>
              </a:rPr>
              <a:pPr fontAlgn="base">
                <a:spcBef>
                  <a:spcPct val="0"/>
                </a:spcBef>
                <a:spcAft>
                  <a:spcPct val="0"/>
                </a:spcAft>
                <a:defRPr/>
              </a:pPr>
              <a:t>‹#›</a:t>
            </a:fld>
            <a:endParaRPr lang="en-US" sz="100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1" name="Text Box 5"/>
          <p:cNvSpPr txBox="1">
            <a:spLocks noChangeArrowheads="1"/>
          </p:cNvSpPr>
          <p:nvPr userDrawn="1"/>
        </p:nvSpPr>
        <p:spPr bwMode="auto">
          <a:xfrm>
            <a:off x="381002"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1800" b="1" i="1">
                <a:solidFill>
                  <a:srgbClr val="151C77"/>
                </a:solidFill>
                <a:latin typeface="Century Schoolbook" pitchFamily="18" charset="0"/>
                <a:cs typeface="Arial" charset="0"/>
              </a:rPr>
              <a:t>We Guard the Freedom</a:t>
            </a:r>
            <a:r>
              <a:rPr lang="en-US" sz="1800" b="1" i="1" baseline="0">
                <a:solidFill>
                  <a:srgbClr val="151C77"/>
                </a:solidFill>
                <a:latin typeface="Century Schoolbook" pitchFamily="18" charset="0"/>
                <a:cs typeface="Arial" charset="0"/>
              </a:rPr>
              <a:t> of 51 Million People</a:t>
            </a:r>
            <a:endParaRPr lang="en-US" sz="180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Tree>
    <p:extLst>
      <p:ext uri="{BB962C8B-B14F-4D97-AF65-F5344CB8AC3E}">
        <p14:creationId xmlns:p14="http://schemas.microsoft.com/office/powerpoint/2010/main" val="52279852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8" r:id="rId15"/>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46" algn="r" rtl="0" fontAlgn="base">
        <a:spcBef>
          <a:spcPct val="0"/>
        </a:spcBef>
        <a:spcAft>
          <a:spcPct val="0"/>
        </a:spcAft>
        <a:defRPr sz="4000" b="1">
          <a:solidFill>
            <a:srgbClr val="151C77"/>
          </a:solidFill>
          <a:latin typeface="Arial" pitchFamily="34" charset="0"/>
        </a:defRPr>
      </a:lvl6pPr>
      <a:lvl7pPr marL="914293" algn="r" rtl="0" fontAlgn="base">
        <a:spcBef>
          <a:spcPct val="0"/>
        </a:spcBef>
        <a:spcAft>
          <a:spcPct val="0"/>
        </a:spcAft>
        <a:defRPr sz="4000" b="1">
          <a:solidFill>
            <a:srgbClr val="151C77"/>
          </a:solidFill>
          <a:latin typeface="Arial" pitchFamily="34" charset="0"/>
        </a:defRPr>
      </a:lvl7pPr>
      <a:lvl8pPr marL="1371440" algn="r" rtl="0" fontAlgn="base">
        <a:spcBef>
          <a:spcPct val="0"/>
        </a:spcBef>
        <a:spcAft>
          <a:spcPct val="0"/>
        </a:spcAft>
        <a:defRPr sz="4000" b="1">
          <a:solidFill>
            <a:srgbClr val="151C77"/>
          </a:solidFill>
          <a:latin typeface="Arial" pitchFamily="34" charset="0"/>
        </a:defRPr>
      </a:lvl8pPr>
      <a:lvl9pPr marL="1828586" algn="r" rtl="0" fontAlgn="base">
        <a:spcBef>
          <a:spcPct val="0"/>
        </a:spcBef>
        <a:spcAft>
          <a:spcPct val="0"/>
        </a:spcAft>
        <a:defRPr sz="4000" b="1">
          <a:solidFill>
            <a:srgbClr val="151C77"/>
          </a:solidFill>
          <a:latin typeface="Arial" pitchFamily="34"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
        <p:nvSpPr>
          <p:cNvPr id="1028"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1339850" y="6461124"/>
            <a:ext cx="676540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auto" latinLnBrk="0" hangingPunct="0">
              <a:spcBef>
                <a:spcPts val="0"/>
              </a:spcBef>
              <a:spcAft>
                <a:spcPts val="0"/>
              </a:spcAft>
              <a:defRPr sz="1000" i="0" kern="1200">
                <a:solidFill>
                  <a:srgbClr val="969696"/>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a:ln>
                  <a:noFill/>
                </a:ln>
                <a:solidFill>
                  <a:srgbClr val="151C77"/>
                </a:solidFill>
                <a:effectLst/>
                <a:uLnTx/>
                <a:uFillTx/>
                <a:latin typeface="Century Schoolbook" pitchFamily="18" charset="0"/>
                <a:ea typeface="+mn-ea"/>
                <a:cs typeface="Arial" charset="0"/>
              </a:rPr>
              <a:t>We Guard the Freedom of 51 Million People</a:t>
            </a:r>
          </a:p>
        </p:txBody>
      </p:sp>
    </p:spTree>
    <p:extLst>
      <p:ext uri="{BB962C8B-B14F-4D97-AF65-F5344CB8AC3E}">
        <p14:creationId xmlns:p14="http://schemas.microsoft.com/office/powerpoint/2010/main" val="289716067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MPCustsvc@aafes.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3" Type="http://schemas.openxmlformats.org/officeDocument/2006/relationships/hyperlink" Target="mailto:jennifer.Iverson.1@us.af.mil" TargetMode="External"/><Relationship Id="rId2" Type="http://schemas.openxmlformats.org/officeDocument/2006/relationships/image" Target="../media/image22.png"/><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2" Type="http://schemas.openxmlformats.org/officeDocument/2006/relationships/hyperlink" Target="mailto:51FSS/FSYY.youthcenter@us.af.mil" TargetMode="External"/><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hyperlink" Target="https://www.usajobs.gov/job/834518600" TargetMode="External"/><Relationship Id="rId3" Type="http://schemas.openxmlformats.org/officeDocument/2006/relationships/hyperlink" Target="mailto:osanmiddlehighptso@gmail.com" TargetMode="External"/><Relationship Id="rId7" Type="http://schemas.openxmlformats.org/officeDocument/2006/relationships/hyperlink" Target="https://www.dodea.edu/pacific/pac-west" TargetMode="External"/><Relationship Id="rId2" Type="http://schemas.openxmlformats.org/officeDocument/2006/relationships/hyperlink" Target="mailto:contactusoespto@gmail.com"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dodeasis.myfollett.com/aspen" TargetMode="Externa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osanes.sac@gmail.com"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mailto:ContactUsOESTO@gmail.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osanslo/" TargetMode="External"/><Relationship Id="rId2" Type="http://schemas.openxmlformats.org/officeDocument/2006/relationships/hyperlink" Target="https://51fss.com/school-liaison-offi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7FBC128F_D6DF7A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D32A6-596C-2AA1-33AA-4773DC629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13609-8E2D-23C3-A1EB-97074EAEF06B}"/>
              </a:ext>
            </a:extLst>
          </p:cNvPr>
          <p:cNvSpPr>
            <a:spLocks noGrp="1"/>
          </p:cNvSpPr>
          <p:nvPr>
            <p:ph type="title"/>
          </p:nvPr>
        </p:nvSpPr>
        <p:spPr>
          <a:xfrm>
            <a:off x="1035841" y="107274"/>
            <a:ext cx="7731346" cy="1016114"/>
          </a:xfrm>
        </p:spPr>
        <p:txBody>
          <a:bodyPr/>
          <a:lstStyle/>
          <a:p>
            <a:r>
              <a:rPr lang="en-US" sz="3200"/>
              <a:t>Scan Here to Submit a Question</a:t>
            </a:r>
          </a:p>
        </p:txBody>
      </p:sp>
      <p:sp>
        <p:nvSpPr>
          <p:cNvPr id="3" name="Slide Number Placeholder 2">
            <a:extLst>
              <a:ext uri="{FF2B5EF4-FFF2-40B4-BE49-F238E27FC236}">
                <a16:creationId xmlns:a16="http://schemas.microsoft.com/office/drawing/2014/main" id="{0D51F71E-8EF2-5FBB-27FD-711DD2607400}"/>
              </a:ext>
            </a:extLst>
          </p:cNvPr>
          <p:cNvSpPr>
            <a:spLocks noGrp="1"/>
          </p:cNvSpPr>
          <p:nvPr>
            <p:ph type="sldNum" sz="quarter" idx="4"/>
          </p:nvPr>
        </p:nvSpPr>
        <p:spPr>
          <a:xfrm>
            <a:off x="8763000" y="6518275"/>
            <a:ext cx="381000" cy="304800"/>
          </a:xfrm>
          <a:prstGeom prst="rect">
            <a:avLst/>
          </a:prstGeom>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BBFB20FB-CB9A-424A-B4B6-73D7B9241CBC}" type="slidenum">
              <a:rPr kumimoji="0" lang="en-US" sz="1000" b="0" i="0" u="none" strike="noStrike" kern="1200" cap="none" spc="0" normalizeH="0" baseline="0" noProof="0" smtClean="0">
                <a:ln>
                  <a:noFill/>
                </a:ln>
                <a:solidFill>
                  <a:srgbClr val="969696"/>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969696"/>
              </a:solidFill>
              <a:effectLst/>
              <a:uLnTx/>
              <a:uFillTx/>
              <a:latin typeface="Arial" pitchFamily="34" charset="0"/>
              <a:ea typeface="+mn-ea"/>
              <a:cs typeface="+mn-cs"/>
            </a:endParaRPr>
          </a:p>
        </p:txBody>
      </p:sp>
      <p:sp>
        <p:nvSpPr>
          <p:cNvPr id="7" name="Content Placeholder 3">
            <a:extLst>
              <a:ext uri="{FF2B5EF4-FFF2-40B4-BE49-F238E27FC236}">
                <a16:creationId xmlns:a16="http://schemas.microsoft.com/office/drawing/2014/main" id="{0A51AA44-1CE4-43C1-94B5-45F8A0B50205}"/>
              </a:ext>
            </a:extLst>
          </p:cNvPr>
          <p:cNvSpPr txBox="1">
            <a:spLocks/>
          </p:cNvSpPr>
          <p:nvPr/>
        </p:nvSpPr>
        <p:spPr bwMode="auto">
          <a:xfrm>
            <a:off x="2527787" y="5033581"/>
            <a:ext cx="4088424" cy="5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00" b="1" i="0" u="none" strike="noStrike" kern="0" cap="none" spc="0" normalizeH="0" baseline="0" noProof="0">
              <a:ln>
                <a:noFill/>
              </a:ln>
              <a:solidFill>
                <a:srgbClr val="151C77"/>
              </a:solidFill>
              <a:effectLs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600" b="1" i="0" u="none" strike="noStrike" kern="0" cap="none" spc="0" normalizeH="0" baseline="0" noProof="0">
                <a:ln>
                  <a:noFill/>
                </a:ln>
                <a:solidFill>
                  <a:srgbClr val="151C77"/>
                </a:solidFill>
                <a:effectLst/>
                <a:uLnTx/>
                <a:uFillTx/>
                <a:latin typeface="Arial"/>
                <a:ea typeface="+mn-ea"/>
                <a:cs typeface="+mn-cs"/>
              </a:rPr>
              <a:t>Scan Here to Submit a Question Online.</a:t>
            </a:r>
            <a:endParaRPr kumimoji="0" lang="en-US" sz="1100" b="1" i="0" u="none" strike="noStrike" kern="0" cap="none" spc="0" normalizeH="0" baseline="0" noProof="0">
              <a:ln>
                <a:noFill/>
              </a:ln>
              <a:solidFill>
                <a:srgbClr val="151C77"/>
              </a:solidFill>
              <a:effectLst/>
              <a:uLnTx/>
              <a:uFillTx/>
              <a:latin typeface="Arial"/>
              <a:ea typeface="+mn-ea"/>
              <a:cs typeface="+mn-cs"/>
            </a:endParaRPr>
          </a:p>
          <a:p>
            <a:pPr marL="688957" marR="0" lvl="1" indent="-282568"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8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p:txBody>
      </p:sp>
      <p:pic>
        <p:nvPicPr>
          <p:cNvPr id="5" name="Picture 4" descr="Qr code&#10;&#10;AI-generated content may be incorrect.">
            <a:extLst>
              <a:ext uri="{FF2B5EF4-FFF2-40B4-BE49-F238E27FC236}">
                <a16:creationId xmlns:a16="http://schemas.microsoft.com/office/drawing/2014/main" id="{D6928834-E89C-B04A-8700-6BA148338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541" y="1372027"/>
            <a:ext cx="3412915" cy="3412915"/>
          </a:xfrm>
          <a:prstGeom prst="rect">
            <a:avLst/>
          </a:prstGeom>
        </p:spPr>
      </p:pic>
    </p:spTree>
    <p:extLst>
      <p:ext uri="{BB962C8B-B14F-4D97-AF65-F5344CB8AC3E}">
        <p14:creationId xmlns:p14="http://schemas.microsoft.com/office/powerpoint/2010/main" val="14277775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1FCF-8787-CD70-B023-B704A95B1220}"/>
              </a:ext>
            </a:extLst>
          </p:cNvPr>
          <p:cNvSpPr>
            <a:spLocks noGrp="1"/>
          </p:cNvSpPr>
          <p:nvPr>
            <p:ph type="title"/>
          </p:nvPr>
        </p:nvSpPr>
        <p:spPr>
          <a:xfrm>
            <a:off x="1222154" y="194619"/>
            <a:ext cx="7729822" cy="1016114"/>
          </a:xfrm>
        </p:spPr>
        <p:txBody>
          <a:bodyPr/>
          <a:lstStyle/>
          <a:p>
            <a:r>
              <a:rPr lang="en-US" sz="2400" dirty="0"/>
              <a:t>M&amp;FRC Exceptional Family Member Program (EFMP) Family Support </a:t>
            </a:r>
          </a:p>
        </p:txBody>
      </p:sp>
      <p:sp>
        <p:nvSpPr>
          <p:cNvPr id="3" name="Content Placeholder 2">
            <a:extLst>
              <a:ext uri="{FF2B5EF4-FFF2-40B4-BE49-F238E27FC236}">
                <a16:creationId xmlns:a16="http://schemas.microsoft.com/office/drawing/2014/main" id="{F2046CA6-40D2-B919-3E4B-881B9DD23E7E}"/>
              </a:ext>
            </a:extLst>
          </p:cNvPr>
          <p:cNvSpPr>
            <a:spLocks noGrp="1"/>
          </p:cNvSpPr>
          <p:nvPr>
            <p:ph sz="quarter" idx="11"/>
          </p:nvPr>
        </p:nvSpPr>
        <p:spPr/>
        <p: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sng" strike="noStrike" kern="1200" cap="none" spc="0" normalizeH="0" baseline="0" noProof="0" dirty="0">
                <a:ln>
                  <a:noFill/>
                </a:ln>
                <a:effectLst/>
                <a:uLnTx/>
                <a:uFillTx/>
                <a:latin typeface="Arial"/>
                <a:ea typeface="+mn-ea"/>
                <a:cs typeface="Arial"/>
              </a:rPr>
              <a:t>Office Hours of Operation</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rPr>
              <a:t>Mon</a:t>
            </a:r>
            <a:r>
              <a:rPr kumimoji="0" lang="en-US" sz="1800" b="0" i="0" u="none" strike="noStrike" kern="1200" cap="none" spc="-30" normalizeH="0" baseline="0" noProof="0" dirty="0">
                <a:ln>
                  <a:noFill/>
                </a:ln>
                <a:effectLst/>
                <a:uLnTx/>
                <a:uFillTx/>
                <a:latin typeface="Arial"/>
                <a:ea typeface="+mn-ea"/>
                <a:cs typeface="Arial"/>
              </a:rPr>
              <a:t> </a:t>
            </a:r>
            <a:r>
              <a:rPr kumimoji="0" lang="en-US" sz="1800" b="0" i="0" u="none" strike="noStrike" kern="1200" cap="none" spc="0" normalizeH="0" baseline="0" noProof="0" dirty="0">
                <a:ln>
                  <a:noFill/>
                </a:ln>
                <a:effectLst/>
                <a:uLnTx/>
                <a:uFillTx/>
                <a:latin typeface="Arial"/>
                <a:ea typeface="+mn-ea"/>
                <a:cs typeface="Arial"/>
              </a:rPr>
              <a:t>-</a:t>
            </a:r>
            <a:r>
              <a:rPr kumimoji="0" lang="en-US" sz="1800" b="0" i="0" u="none" strike="noStrike" kern="1200" cap="none" spc="-25" normalizeH="0" baseline="0" noProof="0" dirty="0">
                <a:ln>
                  <a:noFill/>
                </a:ln>
                <a:effectLst/>
                <a:uLnTx/>
                <a:uFillTx/>
                <a:latin typeface="Arial"/>
                <a:ea typeface="+mn-ea"/>
                <a:cs typeface="Arial"/>
              </a:rPr>
              <a:t> </a:t>
            </a:r>
            <a:r>
              <a:rPr kumimoji="0" lang="en-US" sz="1800" b="0" i="0" u="none" strike="noStrike" kern="1200" cap="none" spc="0" normalizeH="0" baseline="0" noProof="0" dirty="0">
                <a:ln>
                  <a:noFill/>
                </a:ln>
                <a:effectLst/>
                <a:uLnTx/>
                <a:uFillTx/>
                <a:latin typeface="Arial"/>
                <a:ea typeface="+mn-ea"/>
                <a:cs typeface="Arial"/>
              </a:rPr>
              <a:t>Fri</a:t>
            </a:r>
            <a:r>
              <a:rPr kumimoji="0" lang="en-US" sz="1800" b="0" i="0" u="none" strike="noStrike" kern="1200" cap="none" spc="-25" normalizeH="0" baseline="0" noProof="0" dirty="0">
                <a:ln>
                  <a:noFill/>
                </a:ln>
                <a:effectLst/>
                <a:uLnTx/>
                <a:uFillTx/>
                <a:latin typeface="Arial"/>
                <a:ea typeface="+mn-ea"/>
                <a:cs typeface="Arial"/>
              </a:rPr>
              <a:t> 0800-</a:t>
            </a:r>
            <a:r>
              <a:rPr kumimoji="0" lang="en-US" sz="1800" b="0" i="0" u="none" strike="noStrike" kern="1200" cap="none" spc="-20" normalizeH="0" baseline="0" noProof="0" dirty="0">
                <a:ln>
                  <a:noFill/>
                </a:ln>
                <a:effectLst/>
                <a:uLnTx/>
                <a:uFillTx/>
                <a:latin typeface="Arial"/>
                <a:ea typeface="+mn-ea"/>
                <a:cs typeface="Arial"/>
              </a:rPr>
              <a:t>1600 </a:t>
            </a: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1800" b="0" i="0" u="none" strike="noStrike" kern="1200" cap="none" spc="-20"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sng" strike="noStrike" kern="1200" cap="none" spc="-20" normalizeH="0" baseline="0" noProof="0" dirty="0">
                <a:ln>
                  <a:noFill/>
                </a:ln>
                <a:effectLst/>
                <a:uLnTx/>
                <a:uFillTx/>
                <a:latin typeface="Arial"/>
                <a:ea typeface="+mn-ea"/>
                <a:cs typeface="Arial"/>
              </a:rPr>
              <a:t>Contact</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1200" cap="none" spc="-20" normalizeH="0" baseline="0" noProof="0" dirty="0">
                <a:ln>
                  <a:noFill/>
                </a:ln>
                <a:effectLst/>
                <a:uLnTx/>
                <a:uFillTx/>
                <a:latin typeface="Arial"/>
                <a:ea typeface="+mn-ea"/>
                <a:cs typeface="Arial"/>
              </a:rPr>
              <a:t>DSN: 783-4636</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rPr>
              <a:t>COMM:</a:t>
            </a:r>
            <a:r>
              <a:rPr kumimoji="0" lang="en-US" sz="1800" b="0" i="0" u="none" strike="noStrike" kern="1200" cap="none" spc="-10" normalizeH="0" baseline="0" noProof="0" dirty="0">
                <a:ln>
                  <a:noFill/>
                </a:ln>
                <a:effectLst/>
                <a:uLnTx/>
                <a:uFillTx/>
                <a:latin typeface="Arial"/>
                <a:ea typeface="+mn-ea"/>
                <a:cs typeface="Arial"/>
              </a:rPr>
              <a:t> </a:t>
            </a:r>
            <a:r>
              <a:rPr kumimoji="0" lang="en-US" sz="1800" b="0" i="0" u="none" strike="noStrike" kern="1200" cap="none" spc="-25" normalizeH="0" baseline="0" noProof="0" dirty="0">
                <a:ln>
                  <a:noFill/>
                </a:ln>
                <a:effectLst/>
                <a:uLnTx/>
                <a:uFillTx/>
                <a:latin typeface="Arial"/>
                <a:ea typeface="+mn-ea"/>
                <a:cs typeface="Arial"/>
              </a:rPr>
              <a:t>0505-784-</a:t>
            </a:r>
            <a:r>
              <a:rPr lang="en-US" sz="1800" b="0" kern="1200" dirty="0">
                <a:latin typeface="Arial"/>
                <a:cs typeface="Arial"/>
              </a:rPr>
              <a:t>4636</a:t>
            </a:r>
            <a:endParaRPr kumimoji="0" lang="en-US" sz="1800" b="0" i="0" u="none" strike="noStrike" kern="1200" cap="none" spc="0"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rPr>
              <a:t>Alternate COMM:</a:t>
            </a:r>
            <a:r>
              <a:rPr kumimoji="0" lang="en-US" sz="1800" b="0" i="0" u="none" strike="noStrike" kern="1200" cap="none" spc="-55" normalizeH="0" baseline="0" noProof="0" dirty="0">
                <a:ln>
                  <a:noFill/>
                </a:ln>
                <a:effectLst/>
                <a:uLnTx/>
                <a:uFillTx/>
                <a:latin typeface="Arial"/>
                <a:ea typeface="+mn-ea"/>
                <a:cs typeface="Arial"/>
              </a:rPr>
              <a:t>0505-784-5440</a:t>
            </a:r>
            <a:endParaRPr kumimoji="0" lang="en-US" sz="1800" b="0" i="0" u="none" strike="noStrike" kern="1200" cap="none" spc="-25"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5" normalizeH="0" baseline="0" noProof="0" dirty="0">
                <a:ln>
                  <a:noFill/>
                </a:ln>
                <a:effectLst/>
                <a:uLnTx/>
                <a:uFillTx/>
                <a:latin typeface="Arial"/>
                <a:ea typeface="+mn-ea"/>
                <a:cs typeface="Arial"/>
              </a:rPr>
              <a:t>Email: harold.owens.4@us.af.mil</a:t>
            </a:r>
            <a:endParaRPr kumimoji="0" lang="en-US" sz="1800" b="0" i="0" u="none" strike="noStrike" kern="1200" cap="none" spc="-10"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0"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10" normalizeH="0" baseline="0" noProof="0" dirty="0">
                <a:ln>
                  <a:noFill/>
                </a:ln>
                <a:effectLst/>
                <a:uLnTx/>
                <a:uFillTx/>
                <a:latin typeface="Arial"/>
                <a:ea typeface="+mn-ea"/>
                <a:cs typeface="Arial"/>
              </a:rPr>
              <a:t>Location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 normalizeH="0" baseline="0" noProof="0" dirty="0">
                <a:ln>
                  <a:noFill/>
                </a:ln>
                <a:effectLst/>
                <a:uLnTx/>
                <a:uFillTx/>
                <a:latin typeface="Arial"/>
                <a:ea typeface="+mn-ea"/>
                <a:cs typeface="Arial"/>
              </a:rPr>
              <a:t>McPherson Center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rPr>
              <a:t>Building 916, Room Labeled EFMP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rPr>
              <a:t>Located Between Library and The Enlisted Club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effectLst/>
                <a:uLnTx/>
                <a:uFillTx/>
                <a:latin typeface="Arial"/>
                <a:ea typeface="+mn-ea"/>
                <a:cs typeface="Arial"/>
              </a:rPr>
              <a:t>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rPr>
              <a:t>51FSS.FSH.EFMP@us.af.mil </a:t>
            </a:r>
          </a:p>
          <a:p>
            <a:pPr>
              <a:spcBef>
                <a:spcPts val="0"/>
              </a:spcBef>
              <a:spcAft>
                <a:spcPts val="0"/>
              </a:spcAft>
            </a:pPr>
            <a:endParaRPr lang="en-US" sz="1400" dirty="0">
              <a:solidFill>
                <a:srgbClr val="002060"/>
              </a:solidFill>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EC426B3F-5F1F-C188-D4B8-CD7BF301827A}"/>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13594562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FA3E-29F1-F0DA-6B75-F9A349CA1BBA}"/>
              </a:ext>
            </a:extLst>
          </p:cNvPr>
          <p:cNvSpPr>
            <a:spLocks noGrp="1"/>
          </p:cNvSpPr>
          <p:nvPr>
            <p:ph type="title"/>
          </p:nvPr>
        </p:nvSpPr>
        <p:spPr>
          <a:xfrm>
            <a:off x="1607165" y="173230"/>
            <a:ext cx="6733029" cy="1016114"/>
          </a:xfrm>
        </p:spPr>
        <p:txBody>
          <a:bodyPr/>
          <a:lstStyle/>
          <a:p>
            <a:r>
              <a:rPr lang="en-US" sz="2800"/>
              <a:t>EDIS- Educational and Developmental Intervention Services</a:t>
            </a:r>
          </a:p>
        </p:txBody>
      </p:sp>
      <p:sp>
        <p:nvSpPr>
          <p:cNvPr id="3" name="Content Placeholder 2">
            <a:extLst>
              <a:ext uri="{FF2B5EF4-FFF2-40B4-BE49-F238E27FC236}">
                <a16:creationId xmlns:a16="http://schemas.microsoft.com/office/drawing/2014/main" id="{9CDA0B54-0776-BD6B-32C6-701A87C2F488}"/>
              </a:ext>
            </a:extLst>
          </p:cNvPr>
          <p:cNvSpPr>
            <a:spLocks noGrp="1"/>
          </p:cNvSpPr>
          <p:nvPr>
            <p:ph sz="quarter" idx="11"/>
          </p:nvPr>
        </p:nvSpPr>
        <p:spPr>
          <a:xfrm>
            <a:off x="348456" y="1291504"/>
            <a:ext cx="8447088" cy="4870450"/>
          </a:xfrm>
        </p:spPr>
        <p:txBody>
          <a:bodyPr/>
          <a:lstStyle/>
          <a:p>
            <a:pPr eaLnBrk="1" fontAlgn="auto" hangingPunct="1">
              <a:lnSpc>
                <a:spcPct val="90000"/>
              </a:lnSpc>
              <a:spcBef>
                <a:spcPts val="600"/>
              </a:spcBef>
              <a:spcAft>
                <a:spcPts val="0"/>
              </a:spcAft>
              <a:buClrTx/>
              <a:buSzTx/>
              <a:defRPr/>
            </a:pPr>
            <a:r>
              <a:rPr kumimoji="0" lang="en-US" sz="1800" b="1" i="0" u="none" strike="noStrike" kern="0" cap="none" spc="0" normalizeH="0" baseline="0" noProof="0">
                <a:ln>
                  <a:noFill/>
                </a:ln>
                <a:effectLst/>
                <a:uLnTx/>
                <a:uFillTx/>
                <a:latin typeface="Arial" panose="020B0604020202020204" pitchFamily="34" charset="0"/>
                <a:cs typeface="Arial" panose="020B0604020202020204" pitchFamily="34" charset="0"/>
              </a:rPr>
              <a:t>EDIS Mission:</a:t>
            </a:r>
          </a:p>
          <a:p>
            <a:pPr marL="625475" lvl="1" indent="-285750" eaLnBrk="1" fontAlgn="auto" hangingPunct="1">
              <a:lnSpc>
                <a:spcPct val="90000"/>
              </a:lnSpc>
              <a:spcBef>
                <a:spcPts val="600"/>
              </a:spcBef>
              <a:spcAft>
                <a:spcPts val="0"/>
              </a:spcAft>
              <a:buClrTx/>
              <a:buSzTx/>
              <a:defRPr/>
            </a:pPr>
            <a:r>
              <a:rPr kumimoji="0" lang="en-US" sz="1300" b="0" i="0" u="none" strike="noStrike" kern="1200" cap="none" spc="0" normalizeH="0" baseline="0" noProof="0">
                <a:ln>
                  <a:noFill/>
                </a:ln>
                <a:solidFill>
                  <a:srgbClr val="151C77"/>
                </a:solidFill>
                <a:effectLst/>
                <a:uLnTx/>
                <a:uFillTx/>
                <a:ea typeface="+mn-ea"/>
                <a:cs typeface="Arial" panose="020B0604020202020204" pitchFamily="34" charset="0"/>
              </a:rPr>
              <a:t>To help eligible children achieve their developmental and educational potential by providing quality family-centered services, consultation, and support in the home, school, and community. Services include developmental screenings and evaluations, intervention and rehabilitation services.</a:t>
            </a:r>
          </a:p>
          <a:p>
            <a:pPr marL="625475" lvl="1" indent="-285750" eaLnBrk="1" fontAlgn="auto" hangingPunct="1">
              <a:lnSpc>
                <a:spcPct val="90000"/>
              </a:lnSpc>
              <a:spcBef>
                <a:spcPts val="600"/>
              </a:spcBef>
              <a:spcAft>
                <a:spcPts val="0"/>
              </a:spcAft>
              <a:buClrTx/>
              <a:buSzTx/>
              <a:defRPr/>
            </a:pPr>
            <a:r>
              <a:rPr kumimoji="0" lang="en-US" sz="1300" b="0" i="0" u="none" strike="noStrike" kern="1200" cap="none" spc="0" normalizeH="0" baseline="0" noProof="0">
                <a:ln>
                  <a:noFill/>
                </a:ln>
                <a:solidFill>
                  <a:srgbClr val="151C77"/>
                </a:solidFill>
                <a:effectLst/>
                <a:uLnTx/>
                <a:uFillTx/>
                <a:ea typeface="+mn-ea"/>
                <a:cs typeface="Arial" panose="020B0604020202020204" pitchFamily="34" charset="0"/>
              </a:rPr>
              <a:t>EDIS is composed of two age-specific programs; Early Intervention Services (EIS) ages birth to 2 and Related Services (RS) ages 3-21.</a:t>
            </a:r>
            <a:endParaRPr kumimoji="0" lang="en-US" sz="1300" b="1" i="0" u="none" strike="noStrike" kern="0" cap="none" spc="0" normalizeH="0" baseline="0" noProof="0">
              <a:ln>
                <a:noFill/>
              </a:ln>
              <a:effectLst/>
              <a:uLnTx/>
              <a:uFillTx/>
              <a:cs typeface="Arial" panose="020B0604020202020204" pitchFamily="34" charset="0"/>
            </a:endParaRPr>
          </a:p>
          <a:p>
            <a:pPr eaLnBrk="1" fontAlgn="auto" hangingPunct="1">
              <a:lnSpc>
                <a:spcPct val="90000"/>
              </a:lnSpc>
              <a:spcBef>
                <a:spcPts val="600"/>
              </a:spcBef>
              <a:spcAft>
                <a:spcPts val="0"/>
              </a:spcAft>
              <a:buClrTx/>
              <a:buSzTx/>
              <a:defRPr/>
            </a:pPr>
            <a:r>
              <a:rPr lang="en-US" sz="1800"/>
              <a:t>What is Early Intervention:</a:t>
            </a:r>
          </a:p>
          <a:p>
            <a:pPr lvl="1" eaLnBrk="1" fontAlgn="auto" hangingPunct="1">
              <a:lnSpc>
                <a:spcPct val="90000"/>
              </a:lnSpc>
              <a:spcBef>
                <a:spcPts val="600"/>
              </a:spcBef>
              <a:spcAft>
                <a:spcPts val="0"/>
              </a:spcAft>
              <a:buClrTx/>
              <a:buSzTx/>
              <a:defRPr/>
            </a:pPr>
            <a:r>
              <a:rPr lang="en-US" sz="1300" b="0" kern="1400">
                <a:effectLst/>
                <a:ea typeface="Times New Roman" panose="02020603050405020304" pitchFamily="18" charset="0"/>
                <a:cs typeface="Times New Roman" panose="02020603050405020304" pitchFamily="18" charset="0"/>
              </a:rPr>
              <a:t>Early Intervention Program provides developmental screenings, evaluations, and intervention services for children birth to 3 years of age who may be at risk of developmental delay, suspected delayed, or present with medical (biological) conditions that impact the child’s functioning.</a:t>
            </a:r>
            <a:endParaRPr lang="en-US" sz="1300"/>
          </a:p>
          <a:p>
            <a:r>
              <a:rPr lang="en-US" sz="1800"/>
              <a:t>What is Related Services:</a:t>
            </a:r>
          </a:p>
          <a:p>
            <a:pPr lvl="1"/>
            <a:r>
              <a:rPr lang="en-US" sz="1300" b="0" kern="1400">
                <a:effectLst/>
                <a:ea typeface="Times New Roman" panose="02020603050405020304" pitchFamily="18" charset="0"/>
                <a:cs typeface="Times New Roman" panose="02020603050405020304" pitchFamily="18" charset="0"/>
              </a:rPr>
              <a:t>Related Services are specific services provided to special education students to help them become successful in their education programs. EDIS providers help students achieve functional independence and participation in the school environment with their peers.</a:t>
            </a:r>
            <a:endParaRPr lang="en-US" sz="1300"/>
          </a:p>
          <a:p>
            <a:r>
              <a:rPr lang="en-US" sz="1800"/>
              <a:t>Referrals: </a:t>
            </a:r>
          </a:p>
          <a:p>
            <a:pPr lvl="1"/>
            <a:r>
              <a:rPr lang="en-US" sz="1300" b="0"/>
              <a:t>Medical professional of family (for EI)</a:t>
            </a:r>
          </a:p>
          <a:p>
            <a:pPr lvl="1"/>
            <a:r>
              <a:rPr lang="en-US" sz="1300" b="0"/>
              <a:t>From the school for RS services</a:t>
            </a:r>
          </a:p>
          <a:p>
            <a:r>
              <a:rPr lang="en-US" sz="1800"/>
              <a:t>Contact information: </a:t>
            </a:r>
          </a:p>
          <a:p>
            <a:pPr lvl="1"/>
            <a:r>
              <a:rPr lang="en-US" sz="1300" b="0"/>
              <a:t>DSN: 737-1300</a:t>
            </a:r>
          </a:p>
          <a:p>
            <a:pPr lvl="1"/>
            <a:r>
              <a:rPr lang="en-US" sz="1300" b="0"/>
              <a:t>Commercial: 0503-337-1300</a:t>
            </a:r>
          </a:p>
          <a:p>
            <a:pPr lvl="1"/>
            <a:r>
              <a:rPr lang="en-US" sz="1300" b="0"/>
              <a:t>Like and follow us on Facebook- www.facebook.com/EDISkorea</a:t>
            </a:r>
          </a:p>
        </p:txBody>
      </p:sp>
      <p:sp>
        <p:nvSpPr>
          <p:cNvPr id="4" name="Slide Number Placeholder 3">
            <a:extLst>
              <a:ext uri="{FF2B5EF4-FFF2-40B4-BE49-F238E27FC236}">
                <a16:creationId xmlns:a16="http://schemas.microsoft.com/office/drawing/2014/main" id="{58C3ECCF-6150-AEC8-A242-5E8E18EF0B19}"/>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30807152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DCCD8-978A-A289-45A2-1227C2789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82494-8952-0EEC-9AF3-6C0976D8080A}"/>
              </a:ext>
            </a:extLst>
          </p:cNvPr>
          <p:cNvSpPr>
            <a:spLocks noGrp="1"/>
          </p:cNvSpPr>
          <p:nvPr>
            <p:ph type="title"/>
          </p:nvPr>
        </p:nvSpPr>
        <p:spPr/>
        <p:txBody>
          <a:bodyPr/>
          <a:lstStyle/>
          <a:p>
            <a:r>
              <a:rPr lang="en-US"/>
              <a:t>School Meal Program</a:t>
            </a:r>
          </a:p>
        </p:txBody>
      </p:sp>
      <p:sp>
        <p:nvSpPr>
          <p:cNvPr id="4" name="Slide Number Placeholder 3">
            <a:extLst>
              <a:ext uri="{FF2B5EF4-FFF2-40B4-BE49-F238E27FC236}">
                <a16:creationId xmlns:a16="http://schemas.microsoft.com/office/drawing/2014/main" id="{24E6FF25-7FFC-CC05-D8F5-1D7F0AB0FE4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5" name="Picture 1">
            <a:extLst>
              <a:ext uri="{FF2B5EF4-FFF2-40B4-BE49-F238E27FC236}">
                <a16:creationId xmlns:a16="http://schemas.microsoft.com/office/drawing/2014/main" id="{18B02A9A-E5B9-4E85-9C99-8B7BDBCE8D4A}"/>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89068" y="1273002"/>
            <a:ext cx="4021394" cy="495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85ADC6-57F9-BDA7-1649-7229835B36BF}"/>
              </a:ext>
            </a:extLst>
          </p:cNvPr>
          <p:cNvSpPr txBox="1"/>
          <p:nvPr/>
        </p:nvSpPr>
        <p:spPr>
          <a:xfrm>
            <a:off x="4017458" y="1314297"/>
            <a:ext cx="5026249" cy="512031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**NEW!!**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School Year 2025-2026</a:t>
            </a:r>
          </a:p>
          <a:p>
            <a:pPr marL="0" marR="0" lvl="0" indent="0" algn="ctr" defTabSz="914400" rtl="0" eaLnBrk="1" fontAlgn="auto" latinLnBrk="0" hangingPunct="1">
              <a:lnSpc>
                <a:spcPct val="102000"/>
              </a:lnSpc>
              <a:spcBef>
                <a:spcPts val="5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UNIVERSAL PRE-K/ SURE START</a:t>
            </a:r>
          </a:p>
          <a:p>
            <a:pPr marL="0" marR="0" lvl="0" indent="0" algn="ctr" defTabSz="914400" rtl="0" eaLnBrk="1" fontAlgn="auto" latinLnBrk="0" hangingPunct="1">
              <a:lnSpc>
                <a:spcPct val="102000"/>
              </a:lnSpc>
              <a:spcBef>
                <a:spcPts val="5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have a student enrolled in Universal Pre-K </a:t>
            </a:r>
          </a:p>
          <a:p>
            <a:pPr marL="0" marR="0" lvl="0" indent="0" algn="ctr" defTabSz="914400" rtl="0" eaLnBrk="1" fontAlgn="auto" latinLnBrk="0" hangingPunct="1">
              <a:lnSpc>
                <a:spcPct val="102000"/>
              </a:lnSpc>
              <a:spcBef>
                <a:spcPts val="5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(UPK or PK), </a:t>
            </a:r>
          </a:p>
          <a:p>
            <a:pPr marL="0" marR="0" lvl="0" indent="0" algn="ctr" defTabSz="914400" rtl="0" eaLnBrk="1" fontAlgn="auto" latinLnBrk="0" hangingPunct="1">
              <a:lnSpc>
                <a:spcPct val="102000"/>
              </a:lnSpc>
              <a:spcBef>
                <a:spcPts val="5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your student </a:t>
            </a:r>
            <a:r>
              <a:rPr kumimoji="0" lang="en-US"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will be charged full meal price daily</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unless you are eligible for and apply for free or reduced meals.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en-US" sz="1400" b="1"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1" dirty="0">
                <a:solidFill>
                  <a:srgbClr val="000000"/>
                </a:solidFill>
                <a:latin typeface="Arial" panose="020B0604020202020204" pitchFamily="34" charset="0"/>
                <a:cs typeface="Arial" panose="020B0604020202020204" pitchFamily="34" charset="0"/>
              </a:rPr>
              <a:t>New SMP System: </a:t>
            </a:r>
            <a:r>
              <a:rPr lang="en-US" altLang="en-US" sz="1400" b="1" u="sng" dirty="0">
                <a:solidFill>
                  <a:srgbClr val="000000"/>
                </a:solidFill>
                <a:latin typeface="Arial" panose="020B0604020202020204" pitchFamily="34" charset="0"/>
                <a:cs typeface="Arial" panose="020B0604020202020204" pitchFamily="34" charset="0"/>
              </a:rPr>
              <a:t>LINQ connect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1" dirty="0">
                <a:solidFill>
                  <a:srgbClr val="000000"/>
                </a:solidFill>
                <a:latin typeface="Arial" panose="020B0604020202020204" pitchFamily="34" charset="0"/>
                <a:cs typeface="Arial" panose="020B0604020202020204" pitchFamily="34" charset="0"/>
              </a:rPr>
              <a:t>Students will be in LINQ connect once registered in DoDEA school</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srgbClr val="000000"/>
                </a:solidFill>
                <a:latin typeface="Arial" panose="020B0604020202020204" pitchFamily="34" charset="0"/>
                <a:cs typeface="Arial" panose="020B0604020202020204" pitchFamily="34" charset="0"/>
              </a:rPr>
              <a:t>Current students' funds will be imported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srgbClr val="000000"/>
                </a:solidFill>
                <a:latin typeface="Arial" panose="020B0604020202020204" pitchFamily="34" charset="0"/>
                <a:cs typeface="Arial" panose="020B0604020202020204" pitchFamily="34" charset="0"/>
              </a:rPr>
              <a:t>Negative Account Balances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1" dirty="0">
                <a:solidFill>
                  <a:srgbClr val="000000"/>
                </a:solidFill>
                <a:latin typeface="Arial" panose="020B0604020202020204" pitchFamily="34" charset="0"/>
                <a:cs typeface="Arial" panose="020B0604020202020204" pitchFamily="34" charset="0"/>
              </a:rPr>
              <a:t>A LINQ connect parent account is required to monitor student’s spending account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srgbClr val="000000"/>
                </a:solidFill>
                <a:latin typeface="Arial" panose="020B0604020202020204" pitchFamily="34" charset="0"/>
                <a:cs typeface="Arial" panose="020B0604020202020204" pitchFamily="34" charset="0"/>
              </a:rPr>
              <a:t>Need Student’s ID# to link to parent acct</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srgbClr val="000000"/>
                </a:solidFill>
                <a:latin typeface="Arial" panose="020B0604020202020204" pitchFamily="34" charset="0"/>
                <a:cs typeface="Arial" panose="020B0604020202020204" pitchFamily="34" charset="0"/>
              </a:rPr>
              <a:t>Monitor accounts, make payments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srgbClr val="000000"/>
                </a:solidFill>
                <a:latin typeface="Arial" panose="020B0604020202020204" pitchFamily="34" charset="0"/>
                <a:cs typeface="Arial" panose="020B0604020202020204" pitchFamily="34" charset="0"/>
              </a:rPr>
              <a:t>Apply for Free and reduced meals </a:t>
            </a:r>
          </a:p>
          <a:p>
            <a:pPr lvl="1">
              <a:defRPr/>
            </a:pPr>
            <a:r>
              <a:rPr lang="en-US" altLang="en-US" sz="1400" b="1" dirty="0">
                <a:solidFill>
                  <a:srgbClr val="000000"/>
                </a:solidFill>
                <a:latin typeface="Arial" panose="020B0604020202020204" pitchFamily="34" charset="0"/>
                <a:cs typeface="Arial" panose="020B0604020202020204" pitchFamily="34" charset="0"/>
              </a:rPr>
              <a:t>	Only one application required per household</a:t>
            </a:r>
          </a:p>
          <a:p>
            <a:pPr lvl="1">
              <a:defRPr/>
            </a:pPr>
            <a:r>
              <a:rPr lang="en-US" altLang="en-US" sz="1400" b="1" dirty="0">
                <a:solidFill>
                  <a:srgbClr val="000000"/>
                </a:solidFill>
                <a:latin typeface="Arial" panose="020B0604020202020204" pitchFamily="34" charset="0"/>
                <a:cs typeface="Arial" panose="020B0604020202020204" pitchFamily="34" charset="0"/>
              </a:rPr>
              <a:t>	Mandatory for all Sure Start students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en-US" sz="1400" b="1"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1" dirty="0">
                <a:solidFill>
                  <a:srgbClr val="000000"/>
                </a:solidFill>
                <a:latin typeface="Arial" panose="020B0604020202020204" pitchFamily="34" charset="0"/>
                <a:cs typeface="Arial" panose="020B0604020202020204" pitchFamily="34" charset="0"/>
              </a:rPr>
              <a:t>Refunds: Send Request to </a:t>
            </a:r>
            <a:r>
              <a:rPr lang="en-US" altLang="en-US" sz="1400" b="1"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SMPCustsvc@aafes.com</a:t>
            </a:r>
            <a:r>
              <a:rPr lang="en-US" altLang="en-US" sz="1400" b="1" dirty="0">
                <a:solidFill>
                  <a:srgbClr val="000000"/>
                </a:solidFill>
                <a:latin typeface="Arial" panose="020B0604020202020204" pitchFamily="34" charset="0"/>
                <a:cs typeface="Arial" panose="020B0604020202020204" pitchFamily="34" charset="0"/>
              </a:rPr>
              <a:t> for those who have </a:t>
            </a:r>
            <a:r>
              <a:rPr lang="en-US" altLang="en-US" sz="1400" b="1" dirty="0" err="1">
                <a:solidFill>
                  <a:srgbClr val="000000"/>
                </a:solidFill>
                <a:latin typeface="Arial" panose="020B0604020202020204" pitchFamily="34" charset="0"/>
                <a:cs typeface="Arial" panose="020B0604020202020204" pitchFamily="34" charset="0"/>
              </a:rPr>
              <a:t>PCS’d</a:t>
            </a:r>
            <a:endParaRPr lang="en-US" altLang="en-US"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6173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FA3E-29F1-F0DA-6B75-F9A349CA1BBA}"/>
              </a:ext>
            </a:extLst>
          </p:cNvPr>
          <p:cNvSpPr>
            <a:spLocks noGrp="1"/>
          </p:cNvSpPr>
          <p:nvPr>
            <p:ph type="title"/>
          </p:nvPr>
        </p:nvSpPr>
        <p:spPr>
          <a:xfrm>
            <a:off x="2271373" y="255652"/>
            <a:ext cx="5049772" cy="762086"/>
          </a:xfrm>
        </p:spPr>
        <p:txBody>
          <a:bodyPr/>
          <a:lstStyle/>
          <a:p>
            <a:r>
              <a:rPr lang="en-US" dirty="0"/>
              <a:t>Child &amp; Youth Services</a:t>
            </a:r>
          </a:p>
        </p:txBody>
      </p:sp>
      <p:sp>
        <p:nvSpPr>
          <p:cNvPr id="3" name="Content Placeholder 2">
            <a:extLst>
              <a:ext uri="{FF2B5EF4-FFF2-40B4-BE49-F238E27FC236}">
                <a16:creationId xmlns:a16="http://schemas.microsoft.com/office/drawing/2014/main" id="{9CDA0B54-0776-BD6B-32C6-701A87C2F488}"/>
              </a:ext>
            </a:extLst>
          </p:cNvPr>
          <p:cNvSpPr>
            <a:spLocks noGrp="1"/>
          </p:cNvSpPr>
          <p:nvPr>
            <p:ph sz="quarter" idx="11"/>
          </p:nvPr>
        </p:nvSpPr>
        <p:spPr>
          <a:xfrm>
            <a:off x="567891" y="1471613"/>
            <a:ext cx="8114096" cy="4870450"/>
          </a:xfrm>
        </p:spPr>
        <p:txBody>
          <a:bodyPr/>
          <a:lstStyle/>
          <a:p>
            <a:pPr marL="0" indent="0">
              <a:buNone/>
            </a:pPr>
            <a:r>
              <a:rPr lang="en-US" sz="2400" dirty="0"/>
              <a:t>CDC – bldg. 213</a:t>
            </a:r>
          </a:p>
          <a:p>
            <a:pPr lvl="0">
              <a:defRPr/>
            </a:pPr>
            <a:r>
              <a:rPr lang="en-US" sz="2000" dirty="0"/>
              <a:t>Registration for Care: </a:t>
            </a:r>
            <a:r>
              <a:rPr lang="en-US" sz="2000" b="0" dirty="0"/>
              <a:t>ongoing through Militarychildcare.com </a:t>
            </a:r>
            <a:br>
              <a:rPr lang="en-US" sz="2000" b="0" dirty="0"/>
            </a:br>
            <a:r>
              <a:rPr lang="en-US" sz="2000" b="0" dirty="0"/>
              <a:t>(age 6 weeks to age 5)</a:t>
            </a:r>
          </a:p>
          <a:p>
            <a:pPr lvl="0">
              <a:defRPr/>
            </a:pPr>
            <a:r>
              <a:rPr lang="en-US" sz="2000" dirty="0"/>
              <a:t>Hours of Operation: </a:t>
            </a:r>
            <a:r>
              <a:rPr lang="en-US" sz="2000" b="0" dirty="0"/>
              <a:t>Monday-Friday 0700-1800</a:t>
            </a:r>
          </a:p>
          <a:p>
            <a:r>
              <a:rPr lang="en-US" sz="2000" b="0" dirty="0"/>
              <a:t>DSN: 0505-784-4966/5454 Email: 51FSS/FSYC.CDC@us.af.mil </a:t>
            </a:r>
          </a:p>
          <a:p>
            <a:pPr marL="0" indent="0">
              <a:buNone/>
            </a:pPr>
            <a:endParaRPr lang="en-US" sz="2000" dirty="0"/>
          </a:p>
          <a:p>
            <a:pPr marL="0" indent="0">
              <a:buNone/>
            </a:pPr>
            <a:r>
              <a:rPr lang="en-US" sz="2400" dirty="0"/>
              <a:t>SAC – bldg. 213</a:t>
            </a:r>
          </a:p>
          <a:p>
            <a:r>
              <a:rPr lang="en-US" sz="2000" dirty="0"/>
              <a:t>Registration for Care: </a:t>
            </a:r>
            <a:r>
              <a:rPr lang="en-US" sz="2000" b="0" dirty="0"/>
              <a:t>ongoing through Militarychildcare.com </a:t>
            </a:r>
            <a:br>
              <a:rPr lang="en-US" sz="2000" b="0" dirty="0"/>
            </a:br>
            <a:r>
              <a:rPr lang="en-US" sz="2000" b="0" dirty="0"/>
              <a:t>(age 5 – in kindergarten to age 12)</a:t>
            </a:r>
          </a:p>
          <a:p>
            <a:pPr lvl="0">
              <a:defRPr/>
            </a:pPr>
            <a:r>
              <a:rPr lang="en-US" sz="2000" dirty="0"/>
              <a:t>Hours of Operation: </a:t>
            </a:r>
            <a:r>
              <a:rPr lang="en-US" sz="2000" b="0" dirty="0"/>
              <a:t>Monday-Friday 0700-1800</a:t>
            </a:r>
          </a:p>
          <a:p>
            <a:r>
              <a:rPr lang="en-US" sz="2000" b="0" dirty="0"/>
              <a:t>DSN: 0505-784-6830 Email: 51FSS/FSYC.Schoolagecare@us.af.mil </a:t>
            </a:r>
          </a:p>
          <a:p>
            <a:endParaRPr lang="en-US" sz="1650" dirty="0"/>
          </a:p>
          <a:p>
            <a:endParaRPr lang="en-US" sz="1650" dirty="0"/>
          </a:p>
          <a:p>
            <a:pPr marL="0" indent="0">
              <a:buNone/>
            </a:pPr>
            <a:endParaRPr lang="en-US" dirty="0"/>
          </a:p>
        </p:txBody>
      </p:sp>
      <p:sp>
        <p:nvSpPr>
          <p:cNvPr id="4" name="Slide Number Placeholder 3">
            <a:extLst>
              <a:ext uri="{FF2B5EF4-FFF2-40B4-BE49-F238E27FC236}">
                <a16:creationId xmlns:a16="http://schemas.microsoft.com/office/drawing/2014/main" id="{58C3ECCF-6150-AEC8-A242-5E8E18EF0B19}"/>
              </a:ext>
            </a:extLst>
          </p:cNvPr>
          <p:cNvSpPr>
            <a:spLocks noGrp="1"/>
          </p:cNvSpPr>
          <p:nvPr>
            <p:ph type="sldNum" sz="quarter" idx="4"/>
          </p:nvPr>
        </p:nvSpPr>
        <p:spPr/>
        <p:txBody>
          <a:bodyPr/>
          <a:lstStyle/>
          <a:p>
            <a:pPr marL="0" marR="0" lvl="0" indent="0" algn="r" defTabSz="6858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750" b="0" i="0" u="none" strike="noStrike" kern="1200" cap="none" spc="0" normalizeH="0" baseline="0" noProof="0">
                <a:ln>
                  <a:noFill/>
                </a:ln>
                <a:solidFill>
                  <a:srgbClr val="969696"/>
                </a:solidFill>
                <a:effectLst/>
                <a:uLnTx/>
                <a:uFillTx/>
                <a:latin typeface="Arial"/>
                <a:ea typeface="+mn-ea"/>
                <a:cs typeface="Arial" charset="0"/>
              </a:rPr>
              <a:pPr marL="0" marR="0" lvl="0" indent="0" algn="r" defTabSz="685800" rtl="0" eaLnBrk="0" fontAlgn="base" latinLnBrk="0" hangingPunct="0">
                <a:lnSpc>
                  <a:spcPct val="100000"/>
                </a:lnSpc>
                <a:spcBef>
                  <a:spcPct val="0"/>
                </a:spcBef>
                <a:spcAft>
                  <a:spcPct val="0"/>
                </a:spcAft>
                <a:buClrTx/>
                <a:buSzTx/>
                <a:buFontTx/>
                <a:buNone/>
                <a:tabLst/>
                <a:defRPr/>
              </a:pPr>
              <a:t>13</a:t>
            </a:fld>
            <a:endParaRPr kumimoji="0" lang="en-US" sz="75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5422682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7C46-B30D-6BDA-AF44-7FB9EF0106E3}"/>
              </a:ext>
            </a:extLst>
          </p:cNvPr>
          <p:cNvSpPr>
            <a:spLocks noGrp="1"/>
          </p:cNvSpPr>
          <p:nvPr>
            <p:ph type="title"/>
          </p:nvPr>
        </p:nvSpPr>
        <p:spPr/>
        <p:txBody>
          <a:bodyPr/>
          <a:lstStyle/>
          <a:p>
            <a:r>
              <a:rPr lang="en-US" dirty="0"/>
              <a:t>Child &amp; Youth Services</a:t>
            </a:r>
          </a:p>
        </p:txBody>
      </p:sp>
      <p:sp>
        <p:nvSpPr>
          <p:cNvPr id="4" name="Slide Number Placeholder 3">
            <a:extLst>
              <a:ext uri="{FF2B5EF4-FFF2-40B4-BE49-F238E27FC236}">
                <a16:creationId xmlns:a16="http://schemas.microsoft.com/office/drawing/2014/main" id="{3A2B2C29-DC8B-9B43-F27F-DC44CB392024}"/>
              </a:ext>
            </a:extLst>
          </p:cNvPr>
          <p:cNvSpPr>
            <a:spLocks noGrp="1"/>
          </p:cNvSpPr>
          <p:nvPr>
            <p:ph type="sldNum" sz="quarter" idx="4"/>
          </p:nvPr>
        </p:nvSpPr>
        <p:spPr/>
        <p:txBody>
          <a:bodyPr/>
          <a:lstStyle/>
          <a:p>
            <a:pPr marL="0" marR="0" lvl="0" indent="0" algn="r" defTabSz="6858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750" b="0" i="0" u="none" strike="noStrike" kern="1200" cap="none" spc="0" normalizeH="0" baseline="0" noProof="0">
                <a:ln>
                  <a:noFill/>
                </a:ln>
                <a:solidFill>
                  <a:srgbClr val="969696"/>
                </a:solidFill>
                <a:effectLst/>
                <a:uLnTx/>
                <a:uFillTx/>
                <a:latin typeface="Arial"/>
                <a:ea typeface="+mn-ea"/>
                <a:cs typeface="Arial" charset="0"/>
              </a:rPr>
              <a:pPr marL="0" marR="0" lvl="0" indent="0" algn="r" defTabSz="685800" rtl="0" eaLnBrk="0" fontAlgn="base" latinLnBrk="0" hangingPunct="0">
                <a:lnSpc>
                  <a:spcPct val="100000"/>
                </a:lnSpc>
                <a:spcBef>
                  <a:spcPct val="0"/>
                </a:spcBef>
                <a:spcAft>
                  <a:spcPct val="0"/>
                </a:spcAft>
                <a:buClrTx/>
                <a:buSzTx/>
                <a:buFontTx/>
                <a:buNone/>
                <a:tabLst/>
                <a:defRPr/>
              </a:pPr>
              <a:t>14</a:t>
            </a:fld>
            <a:endParaRPr kumimoji="0" lang="en-US" sz="75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5" name="Content Placeholder 4">
            <a:extLst>
              <a:ext uri="{FF2B5EF4-FFF2-40B4-BE49-F238E27FC236}">
                <a16:creationId xmlns:a16="http://schemas.microsoft.com/office/drawing/2014/main" id="{4B2D6782-B544-D5ED-7B61-6A43D02A3BCF}"/>
              </a:ext>
            </a:extLst>
          </p:cNvPr>
          <p:cNvPicPr>
            <a:picLocks noGrp="1" noChangeAspect="1"/>
          </p:cNvPicPr>
          <p:nvPr>
            <p:ph sz="quarter" idx="11"/>
          </p:nvPr>
        </p:nvPicPr>
        <p:blipFill>
          <a:blip r:embed="rId2"/>
          <a:stretch>
            <a:fillRect/>
          </a:stretch>
        </p:blipFill>
        <p:spPr>
          <a:xfrm>
            <a:off x="420894" y="1644514"/>
            <a:ext cx="3377383" cy="3302871"/>
          </a:xfrm>
          <a:prstGeom prst="rect">
            <a:avLst/>
          </a:prstGeom>
        </p:spPr>
      </p:pic>
      <p:sp>
        <p:nvSpPr>
          <p:cNvPr id="6" name="Content Placeholder 2">
            <a:extLst>
              <a:ext uri="{FF2B5EF4-FFF2-40B4-BE49-F238E27FC236}">
                <a16:creationId xmlns:a16="http://schemas.microsoft.com/office/drawing/2014/main" id="{6D7F5B81-2A7B-347F-4980-6B577016E0A7}"/>
              </a:ext>
            </a:extLst>
          </p:cNvPr>
          <p:cNvSpPr txBox="1">
            <a:spLocks/>
          </p:cNvSpPr>
          <p:nvPr/>
        </p:nvSpPr>
        <p:spPr bwMode="auto">
          <a:xfrm>
            <a:off x="3907858" y="1644514"/>
            <a:ext cx="4734975" cy="249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000" b="1" i="0" u="none" strike="noStrike" kern="0" cap="none" spc="0" normalizeH="0" baseline="0" noProof="0" dirty="0">
                <a:ln>
                  <a:noFill/>
                </a:ln>
                <a:solidFill>
                  <a:srgbClr val="151C77"/>
                </a:solidFill>
                <a:effectLst/>
                <a:uLnTx/>
                <a:uFillTx/>
                <a:latin typeface="Arial"/>
                <a:ea typeface="+mn-ea"/>
                <a:cs typeface="+mn-cs"/>
              </a:rPr>
              <a:t>Family Child Care – bldg. 213</a:t>
            </a:r>
          </a:p>
          <a:p>
            <a:pPr marL="214308" marR="0" lvl="0" indent="-214308"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800" b="1" i="0" u="none" strike="noStrike" kern="0" cap="none" spc="0" normalizeH="0" baseline="0" noProof="0" dirty="0">
                <a:ln>
                  <a:noFill/>
                </a:ln>
                <a:solidFill>
                  <a:srgbClr val="151C77"/>
                </a:solidFill>
                <a:effectLst/>
                <a:uLnTx/>
                <a:uFillTx/>
                <a:latin typeface="Arial"/>
                <a:ea typeface="+mn-ea"/>
                <a:cs typeface="+mn-cs"/>
              </a:rPr>
              <a:t>Register for care and find provider information on militarychildcare.com </a:t>
            </a:r>
          </a:p>
          <a:p>
            <a:pPr marL="214308" marR="0" lvl="0" indent="-214308"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800" b="1" i="0" u="none" strike="noStrike" kern="0" cap="none" spc="0" normalizeH="0" baseline="0" noProof="0" dirty="0">
              <a:ln>
                <a:noFill/>
              </a:ln>
              <a:solidFill>
                <a:srgbClr val="151C77"/>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800" b="1" i="0" u="none" strike="noStrike" kern="0" cap="none" spc="0" normalizeH="0" baseline="0" noProof="0" dirty="0">
                <a:ln>
                  <a:noFill/>
                </a:ln>
                <a:solidFill>
                  <a:srgbClr val="151C77"/>
                </a:solidFill>
                <a:effectLst/>
                <a:uLnTx/>
                <a:uFillTx/>
                <a:latin typeface="Arial"/>
                <a:ea typeface="+mn-ea"/>
                <a:cs typeface="+mn-cs"/>
              </a:rPr>
              <a:t>Benefits: </a:t>
            </a:r>
          </a:p>
          <a:p>
            <a:pPr marL="214308" marR="0" lvl="0" indent="-214308"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800" b="1" i="0" u="none" strike="noStrike" kern="0" cap="none" spc="0" normalizeH="0" baseline="0" noProof="0" dirty="0">
                <a:ln>
                  <a:noFill/>
                </a:ln>
                <a:solidFill>
                  <a:srgbClr val="151C77"/>
                </a:solidFill>
                <a:effectLst/>
                <a:uLnTx/>
                <a:uFillTx/>
                <a:latin typeface="Arial"/>
                <a:ea typeface="+mn-ea"/>
                <a:cs typeface="+mn-cs"/>
              </a:rPr>
              <a:t>Providers set their own hours &amp; business model</a:t>
            </a:r>
          </a:p>
          <a:p>
            <a:pPr marL="214308" marR="0" lvl="0" indent="-214308"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800" b="1" i="0" u="none" strike="noStrike" kern="0" cap="none" spc="0" normalizeH="0" baseline="0" noProof="0" dirty="0">
                <a:ln>
                  <a:noFill/>
                </a:ln>
                <a:solidFill>
                  <a:srgbClr val="151C77"/>
                </a:solidFill>
                <a:effectLst/>
                <a:uLnTx/>
                <a:uFillTx/>
                <a:latin typeface="Arial"/>
                <a:ea typeface="+mn-ea"/>
                <a:cs typeface="+mn-cs"/>
              </a:rPr>
              <a:t>Major financial incentives</a:t>
            </a:r>
          </a:p>
          <a:p>
            <a:pPr marL="214308" marR="0" lvl="0" indent="-214308"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800" b="1" i="0" u="none" strike="noStrike" kern="0" cap="none" spc="0" normalizeH="0" baseline="0" noProof="0" dirty="0">
                <a:ln>
                  <a:noFill/>
                </a:ln>
                <a:solidFill>
                  <a:srgbClr val="151C77"/>
                </a:solidFill>
                <a:effectLst/>
                <a:uLnTx/>
                <a:uFillTx/>
                <a:latin typeface="Arial"/>
                <a:ea typeface="+mn-ea"/>
                <a:cs typeface="+mn-cs"/>
              </a:rPr>
              <a:t>Currently available only for those living on base</a:t>
            </a:r>
          </a:p>
          <a:p>
            <a:pPr marL="0" marR="0" lvl="0" indent="0"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endParaRPr kumimoji="0" lang="en-US" sz="1650" b="1" i="0" u="none" strike="noStrike" kern="0" cap="none" spc="0" normalizeH="0" baseline="0" noProof="0" dirty="0">
              <a:ln>
                <a:noFill/>
              </a:ln>
              <a:solidFill>
                <a:srgbClr val="151C77"/>
              </a:solidFill>
              <a:effectLst/>
              <a:uLnTx/>
              <a:uFillTx/>
              <a:latin typeface="Arial"/>
              <a:ea typeface="+mn-ea"/>
              <a:cs typeface="+mn-cs"/>
            </a:endParaRPr>
          </a:p>
          <a:p>
            <a:pPr marL="214308" marR="0" lvl="0" indent="-214308"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650" b="1" i="0" u="none" strike="noStrike" kern="0" cap="none" spc="0" normalizeH="0" baseline="0" noProof="0" dirty="0">
              <a:ln>
                <a:noFill/>
              </a:ln>
              <a:solidFill>
                <a:srgbClr val="151C77"/>
              </a:solidFill>
              <a:effectLst/>
              <a:uLnTx/>
              <a:uFillTx/>
              <a:latin typeface="Arial"/>
              <a:ea typeface="+mn-ea"/>
              <a:cs typeface="+mn-cs"/>
            </a:endParaRPr>
          </a:p>
          <a:p>
            <a:pPr marL="214308" marR="0" lvl="0" indent="-214308"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650" b="1" i="0" u="none" strike="noStrike" kern="0" cap="none" spc="0" normalizeH="0" baseline="0" noProof="0" dirty="0">
              <a:ln>
                <a:noFill/>
              </a:ln>
              <a:solidFill>
                <a:srgbClr val="151C77"/>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endParaRPr kumimoji="0" lang="en-US" sz="1800" b="1" i="0" u="none" strike="noStrike" kern="0" cap="none" spc="0" normalizeH="0" baseline="0" noProof="0" dirty="0">
              <a:ln>
                <a:noFill/>
              </a:ln>
              <a:solidFill>
                <a:srgbClr val="151C77"/>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A6227CEA-7F2D-7AEA-C078-7462C96EEF15}"/>
              </a:ext>
            </a:extLst>
          </p:cNvPr>
          <p:cNvSpPr txBox="1">
            <a:spLocks/>
          </p:cNvSpPr>
          <p:nvPr/>
        </p:nvSpPr>
        <p:spPr bwMode="auto">
          <a:xfrm>
            <a:off x="126090" y="5629773"/>
            <a:ext cx="8891819" cy="56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650" b="1" i="0" u="none" strike="noStrike" kern="0" cap="none" spc="0" normalizeH="0" baseline="0" noProof="0" dirty="0">
                <a:ln>
                  <a:noFill/>
                </a:ln>
                <a:solidFill>
                  <a:srgbClr val="151C77"/>
                </a:solidFill>
                <a:effectLst/>
                <a:uLnTx/>
                <a:uFillTx/>
                <a:latin typeface="Arial"/>
                <a:ea typeface="+mn-ea"/>
                <a:cs typeface="+mn-cs"/>
              </a:rPr>
              <a:t>Contact Info: Jenny Iverson, Community Child Care Coordinator</a:t>
            </a:r>
          </a:p>
          <a:p>
            <a:pPr marL="0" marR="0" lvl="0" indent="0"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lang="en-US" sz="1650" kern="0" dirty="0">
                <a:latin typeface="Arial"/>
              </a:rPr>
              <a:t>DSN 315-784-4694 or </a:t>
            </a:r>
            <a:r>
              <a:rPr lang="en-US" sz="1650" kern="0" dirty="0">
                <a:latin typeface="Arial"/>
                <a:hlinkClick r:id="rId3"/>
              </a:rPr>
              <a:t>jennifer.Iverson.1@us.af.mil</a:t>
            </a:r>
            <a:r>
              <a:rPr lang="en-US" sz="1650" kern="0" dirty="0">
                <a:latin typeface="Arial"/>
              </a:rPr>
              <a:t> / 51fss.fsyc.familychildcare@us.af.mil</a:t>
            </a:r>
            <a:r>
              <a:rPr kumimoji="0" lang="en-US" sz="1650" b="1" i="0" u="none" strike="noStrike" kern="0" cap="none" spc="0" normalizeH="0" baseline="0" noProof="0" dirty="0">
                <a:ln>
                  <a:noFill/>
                </a:ln>
                <a:solidFill>
                  <a:srgbClr val="151C77"/>
                </a:solidFill>
                <a:effectLst/>
                <a:uLnTx/>
                <a:uFillTx/>
                <a:latin typeface="Arial"/>
                <a:ea typeface="+mn-ea"/>
                <a:cs typeface="+mn-cs"/>
              </a:rPr>
              <a:t> </a:t>
            </a:r>
          </a:p>
          <a:p>
            <a:pPr marL="0" marR="0" lvl="0" indent="0" algn="l" defTabSz="6858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endParaRPr kumimoji="0" lang="en-US" sz="1800" b="1" i="0" u="none" strike="noStrike" kern="0" cap="none" spc="0" normalizeH="0" baseline="0" noProof="0" dirty="0">
              <a:ln>
                <a:noFill/>
              </a:ln>
              <a:solidFill>
                <a:srgbClr val="151C77"/>
              </a:solidFill>
              <a:effectLst/>
              <a:uLnTx/>
              <a:uFillTx/>
              <a:latin typeface="Arial"/>
              <a:ea typeface="+mn-ea"/>
              <a:cs typeface="+mn-cs"/>
            </a:endParaRPr>
          </a:p>
        </p:txBody>
      </p:sp>
    </p:spTree>
    <p:extLst>
      <p:ext uri="{BB962C8B-B14F-4D97-AF65-F5344CB8AC3E}">
        <p14:creationId xmlns:p14="http://schemas.microsoft.com/office/powerpoint/2010/main" val="7957649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38FC-75CE-714B-9DE1-B506B504B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B4D50A-A417-E5C0-0737-AFA8E354DAAA}"/>
              </a:ext>
            </a:extLst>
          </p:cNvPr>
          <p:cNvSpPr>
            <a:spLocks noGrp="1"/>
          </p:cNvSpPr>
          <p:nvPr>
            <p:ph type="title"/>
          </p:nvPr>
        </p:nvSpPr>
        <p:spPr>
          <a:xfrm>
            <a:off x="2348375" y="294153"/>
            <a:ext cx="5049772" cy="762086"/>
          </a:xfrm>
        </p:spPr>
        <p:txBody>
          <a:bodyPr/>
          <a:lstStyle/>
          <a:p>
            <a:r>
              <a:rPr lang="en-US" dirty="0"/>
              <a:t>Child &amp; Youth Services</a:t>
            </a:r>
          </a:p>
        </p:txBody>
      </p:sp>
      <p:sp>
        <p:nvSpPr>
          <p:cNvPr id="3" name="Content Placeholder 2">
            <a:extLst>
              <a:ext uri="{FF2B5EF4-FFF2-40B4-BE49-F238E27FC236}">
                <a16:creationId xmlns:a16="http://schemas.microsoft.com/office/drawing/2014/main" id="{A530F941-C586-331A-0C9C-3AF1988F6C50}"/>
              </a:ext>
            </a:extLst>
          </p:cNvPr>
          <p:cNvSpPr>
            <a:spLocks noGrp="1"/>
          </p:cNvSpPr>
          <p:nvPr>
            <p:ph sz="quarter" idx="11"/>
          </p:nvPr>
        </p:nvSpPr>
        <p:spPr>
          <a:xfrm>
            <a:off x="625642" y="1309036"/>
            <a:ext cx="8364354" cy="4350482"/>
          </a:xfrm>
        </p:spPr>
        <p:txBody>
          <a:bodyPr/>
          <a:lstStyle/>
          <a:p>
            <a:pPr marL="0" indent="0">
              <a:buNone/>
            </a:pPr>
            <a:r>
              <a:rPr lang="en-US" sz="2000" dirty="0"/>
              <a:t>Youth Center – bldg. 433</a:t>
            </a:r>
          </a:p>
          <a:p>
            <a:pPr lvl="0">
              <a:defRPr/>
            </a:pPr>
            <a:r>
              <a:rPr lang="en-US" sz="2000" dirty="0"/>
              <a:t>Open to youth ages 9-12</a:t>
            </a:r>
          </a:p>
          <a:p>
            <a:pPr lvl="0">
              <a:defRPr/>
            </a:pPr>
            <a:r>
              <a:rPr lang="en-US" sz="2000" dirty="0"/>
              <a:t>Membership – monthly or annually</a:t>
            </a:r>
          </a:p>
          <a:p>
            <a:r>
              <a:rPr lang="en-US" sz="2000" dirty="0"/>
              <a:t>DSN: 0505-784-1492 Email: </a:t>
            </a:r>
            <a:r>
              <a:rPr lang="en-US" sz="2000" dirty="0">
                <a:hlinkClick r:id="rId2"/>
              </a:rPr>
              <a:t>51FSS/FSYY.youthcenter@us.af.mil</a:t>
            </a:r>
            <a:r>
              <a:rPr lang="en-US" sz="2000" dirty="0"/>
              <a:t>  </a:t>
            </a:r>
          </a:p>
          <a:p>
            <a:pPr marL="0" indent="0">
              <a:buNone/>
            </a:pPr>
            <a:endParaRPr lang="en-US" sz="2000" dirty="0"/>
          </a:p>
          <a:p>
            <a:pPr marL="0" indent="0">
              <a:buNone/>
            </a:pPr>
            <a:r>
              <a:rPr lang="en-US" sz="2000" dirty="0"/>
              <a:t>Youth Sports– bldg. 433</a:t>
            </a:r>
          </a:p>
          <a:p>
            <a:pPr lvl="0">
              <a:defRPr/>
            </a:pPr>
            <a:r>
              <a:rPr lang="en-US" sz="2000" dirty="0"/>
              <a:t>Volunteer Coaches always needed </a:t>
            </a:r>
          </a:p>
          <a:p>
            <a:r>
              <a:rPr lang="en-US" sz="2000" dirty="0"/>
              <a:t>DSN: 0505-784-1492 Email: </a:t>
            </a:r>
            <a:r>
              <a:rPr lang="en-US" sz="2000" dirty="0">
                <a:hlinkClick r:id="rId2"/>
              </a:rPr>
              <a:t>51FSS/FSYY.youthcenter@us.af.mil</a:t>
            </a:r>
            <a:endParaRPr lang="en-US" sz="2000" dirty="0"/>
          </a:p>
          <a:p>
            <a:pPr marL="0" indent="0">
              <a:buNone/>
            </a:pPr>
            <a:endParaRPr lang="en-US" sz="2000" dirty="0"/>
          </a:p>
          <a:p>
            <a:pPr marL="0" indent="0">
              <a:buNone/>
            </a:pPr>
            <a:r>
              <a:rPr lang="en-US" sz="2000" dirty="0"/>
              <a:t>Teen Center – bldg. 738</a:t>
            </a:r>
          </a:p>
          <a:p>
            <a:pPr lvl="0">
              <a:defRPr/>
            </a:pPr>
            <a:r>
              <a:rPr lang="en-US" sz="2000" dirty="0"/>
              <a:t>DSN: 0505-784-4668 Email: </a:t>
            </a:r>
            <a:r>
              <a:rPr lang="en-US" sz="2000" dirty="0">
                <a:hlinkClick r:id="rId2"/>
              </a:rPr>
              <a:t>51FSS/FSYY.youthcenter@us.af.mil</a:t>
            </a:r>
            <a:r>
              <a:rPr lang="en-US" sz="2000" dirty="0"/>
              <a:t>  </a:t>
            </a:r>
          </a:p>
          <a:p>
            <a:endParaRPr lang="en-US" sz="1650" dirty="0"/>
          </a:p>
          <a:p>
            <a:endParaRPr lang="en-US" sz="1650" dirty="0"/>
          </a:p>
          <a:p>
            <a:pPr marL="0" indent="0">
              <a:buNone/>
            </a:pPr>
            <a:endParaRPr lang="en-US" dirty="0"/>
          </a:p>
        </p:txBody>
      </p:sp>
      <p:sp>
        <p:nvSpPr>
          <p:cNvPr id="4" name="Slide Number Placeholder 3">
            <a:extLst>
              <a:ext uri="{FF2B5EF4-FFF2-40B4-BE49-F238E27FC236}">
                <a16:creationId xmlns:a16="http://schemas.microsoft.com/office/drawing/2014/main" id="{200A159E-90A4-4CDF-5E7A-A2E60AC32282}"/>
              </a:ext>
            </a:extLst>
          </p:cNvPr>
          <p:cNvSpPr>
            <a:spLocks noGrp="1"/>
          </p:cNvSpPr>
          <p:nvPr>
            <p:ph type="sldNum" sz="quarter" idx="4"/>
          </p:nvPr>
        </p:nvSpPr>
        <p:spPr/>
        <p:txBody>
          <a:bodyPr/>
          <a:lstStyle/>
          <a:p>
            <a:pPr marL="0" marR="0" lvl="0" indent="0" algn="r" defTabSz="6858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750" b="0" i="0" u="none" strike="noStrike" kern="1200" cap="none" spc="0" normalizeH="0" baseline="0" noProof="0">
                <a:ln>
                  <a:noFill/>
                </a:ln>
                <a:solidFill>
                  <a:srgbClr val="969696"/>
                </a:solidFill>
                <a:effectLst/>
                <a:uLnTx/>
                <a:uFillTx/>
                <a:latin typeface="Arial"/>
                <a:ea typeface="+mn-ea"/>
                <a:cs typeface="Arial" charset="0"/>
              </a:rPr>
              <a:pPr marL="0" marR="0" lvl="0" indent="0" algn="r" defTabSz="685800" rtl="0" eaLnBrk="0" fontAlgn="base" latinLnBrk="0" hangingPunct="0">
                <a:lnSpc>
                  <a:spcPct val="100000"/>
                </a:lnSpc>
                <a:spcBef>
                  <a:spcPct val="0"/>
                </a:spcBef>
                <a:spcAft>
                  <a:spcPct val="0"/>
                </a:spcAft>
                <a:buClrTx/>
                <a:buSzTx/>
                <a:buFontTx/>
                <a:buNone/>
                <a:tabLst/>
                <a:defRPr/>
              </a:pPr>
              <a:t>15</a:t>
            </a:fld>
            <a:endParaRPr kumimoji="0" lang="en-US" sz="75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2651405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3739-4CCC-5E6F-3C87-9BF34AA0ADA8}"/>
              </a:ext>
            </a:extLst>
          </p:cNvPr>
          <p:cNvSpPr>
            <a:spLocks noGrp="1"/>
          </p:cNvSpPr>
          <p:nvPr>
            <p:ph type="title"/>
          </p:nvPr>
        </p:nvSpPr>
        <p:spPr/>
        <p:txBody>
          <a:bodyPr/>
          <a:lstStyle/>
          <a:p>
            <a:r>
              <a:rPr lang="en-US"/>
              <a:t>2025 Universal Pre-K Transportation</a:t>
            </a:r>
          </a:p>
        </p:txBody>
      </p:sp>
      <p:sp>
        <p:nvSpPr>
          <p:cNvPr id="3" name="Content Placeholder 2">
            <a:extLst>
              <a:ext uri="{FF2B5EF4-FFF2-40B4-BE49-F238E27FC236}">
                <a16:creationId xmlns:a16="http://schemas.microsoft.com/office/drawing/2014/main" id="{F5229D49-954C-3CB0-BCF8-DFBE8358576D}"/>
              </a:ext>
            </a:extLst>
          </p:cNvPr>
          <p:cNvSpPr>
            <a:spLocks noGrp="1"/>
          </p:cNvSpPr>
          <p:nvPr>
            <p:ph sz="quarter" idx="11"/>
          </p:nvPr>
        </p:nvSpPr>
        <p:spPr/>
        <p:txBody>
          <a:bodyPr/>
          <a:lstStyle/>
          <a:p>
            <a:pPr marL="0" indent="0" algn="ctr">
              <a:buNone/>
            </a:pPr>
            <a:endParaRPr lang="en-US" dirty="0"/>
          </a:p>
          <a:p>
            <a:pPr marL="0" indent="0" algn="ctr">
              <a:buNone/>
            </a:pPr>
            <a:r>
              <a:rPr lang="en-US" dirty="0"/>
              <a:t>Purpose: Transport children who are signed up for CDC services and are registered for Universal Pre-K. </a:t>
            </a:r>
          </a:p>
          <a:p>
            <a:pPr marL="0" indent="0">
              <a:buNone/>
            </a:pPr>
            <a:endParaRPr lang="en-US" dirty="0"/>
          </a:p>
          <a:p>
            <a:pPr marL="0" indent="0" algn="ctr">
              <a:buNone/>
            </a:pPr>
            <a:r>
              <a:rPr lang="en-US" dirty="0"/>
              <a:t>Start Date: 02 September 2025</a:t>
            </a:r>
          </a:p>
          <a:p>
            <a:pPr marL="0" indent="0">
              <a:buNone/>
            </a:pPr>
            <a:endParaRPr lang="en-US" dirty="0"/>
          </a:p>
          <a:p>
            <a:pPr marL="0" indent="0" algn="ctr">
              <a:buNone/>
            </a:pPr>
            <a:r>
              <a:rPr lang="en-US" dirty="0"/>
              <a:t>Times:</a:t>
            </a:r>
          </a:p>
          <a:p>
            <a:pPr marL="0" indent="0" algn="ctr">
              <a:buNone/>
            </a:pPr>
            <a:r>
              <a:rPr lang="en-US" dirty="0"/>
              <a:t>AM Run (Mon – Fri) Leaves CDC for OES at 0720</a:t>
            </a:r>
          </a:p>
          <a:p>
            <a:pPr marL="0" indent="0" algn="ctr">
              <a:buNone/>
            </a:pPr>
            <a:r>
              <a:rPr lang="en-US" dirty="0"/>
              <a:t>PM Run (Mon, Wed - Fri) Leaves OES for CDC at 1400</a:t>
            </a:r>
          </a:p>
          <a:p>
            <a:pPr marL="0" indent="0" algn="ctr">
              <a:buNone/>
            </a:pPr>
            <a:r>
              <a:rPr lang="en-US" dirty="0"/>
              <a:t>PM Run (Tue) Leaves OES for CDC at 1325</a:t>
            </a:r>
          </a:p>
        </p:txBody>
      </p:sp>
      <p:sp>
        <p:nvSpPr>
          <p:cNvPr id="4" name="Slide Number Placeholder 3">
            <a:extLst>
              <a:ext uri="{FF2B5EF4-FFF2-40B4-BE49-F238E27FC236}">
                <a16:creationId xmlns:a16="http://schemas.microsoft.com/office/drawing/2014/main" id="{8F24A821-B5F0-FC33-CE18-A2E58FE642C7}"/>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20066770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3739-4CCC-5E6F-3C87-9BF34AA0ADA8}"/>
              </a:ext>
            </a:extLst>
          </p:cNvPr>
          <p:cNvSpPr>
            <a:spLocks noGrp="1"/>
          </p:cNvSpPr>
          <p:nvPr>
            <p:ph type="title"/>
          </p:nvPr>
        </p:nvSpPr>
        <p:spPr/>
        <p:txBody>
          <a:bodyPr/>
          <a:lstStyle/>
          <a:p>
            <a:r>
              <a:rPr lang="en-US" dirty="0"/>
              <a:t>Crosswalk Update</a:t>
            </a:r>
          </a:p>
        </p:txBody>
      </p:sp>
      <p:sp>
        <p:nvSpPr>
          <p:cNvPr id="4" name="Slide Number Placeholder 3">
            <a:extLst>
              <a:ext uri="{FF2B5EF4-FFF2-40B4-BE49-F238E27FC236}">
                <a16:creationId xmlns:a16="http://schemas.microsoft.com/office/drawing/2014/main" id="{8F24A821-B5F0-FC33-CE18-A2E58FE642C7}"/>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7" name="Content Placeholder 6">
            <a:extLst>
              <a:ext uri="{FF2B5EF4-FFF2-40B4-BE49-F238E27FC236}">
                <a16:creationId xmlns:a16="http://schemas.microsoft.com/office/drawing/2014/main" id="{1EEA6D08-07AF-96E2-AB1C-EA5BDF3C42CD}"/>
              </a:ext>
            </a:extLst>
          </p:cNvPr>
          <p:cNvPicPr>
            <a:picLocks noGrp="1" noChangeAspect="1"/>
          </p:cNvPicPr>
          <p:nvPr>
            <p:ph sz="quarter" idx="11"/>
          </p:nvPr>
        </p:nvPicPr>
        <p:blipFill rotWithShape="1">
          <a:blip r:embed="rId2"/>
          <a:srcRect b="5287"/>
          <a:stretch>
            <a:fillRect/>
          </a:stretch>
        </p:blipFill>
        <p:spPr>
          <a:xfrm>
            <a:off x="8160631" y="2200668"/>
            <a:ext cx="256929" cy="907257"/>
          </a:xfrm>
          <a:prstGeom prst="rect">
            <a:avLst/>
          </a:prstGeom>
        </p:spPr>
      </p:pic>
      <p:pic>
        <p:nvPicPr>
          <p:cNvPr id="5" name="Picture 4" descr="A sign on a table&#10;&#10;AI-generated content may be incorrect.">
            <a:extLst>
              <a:ext uri="{FF2B5EF4-FFF2-40B4-BE49-F238E27FC236}">
                <a16:creationId xmlns:a16="http://schemas.microsoft.com/office/drawing/2014/main" id="{3AFF661F-23D3-26F6-D7C9-EEDF4A02F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416" y="1431228"/>
            <a:ext cx="1445768" cy="1997772"/>
          </a:xfrm>
          <a:prstGeom prst="rect">
            <a:avLst/>
          </a:prstGeom>
        </p:spPr>
      </p:pic>
      <p:pic>
        <p:nvPicPr>
          <p:cNvPr id="9" name="Picture 8" descr="A crosswalk with a yellow and black pole&#10;&#10;AI-generated content may be incorrect.">
            <a:extLst>
              <a:ext uri="{FF2B5EF4-FFF2-40B4-BE49-F238E27FC236}">
                <a16:creationId xmlns:a16="http://schemas.microsoft.com/office/drawing/2014/main" id="{0F70023B-4D3E-C795-7D36-CC5D7E4587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372" y="1431228"/>
            <a:ext cx="1445768" cy="1997772"/>
          </a:xfrm>
          <a:prstGeom prst="rect">
            <a:avLst/>
          </a:prstGeom>
        </p:spPr>
      </p:pic>
      <p:sp>
        <p:nvSpPr>
          <p:cNvPr id="12" name="TextBox 11">
            <a:extLst>
              <a:ext uri="{FF2B5EF4-FFF2-40B4-BE49-F238E27FC236}">
                <a16:creationId xmlns:a16="http://schemas.microsoft.com/office/drawing/2014/main" id="{A76728B9-6164-C952-520A-4A62A167AF12}"/>
              </a:ext>
            </a:extLst>
          </p:cNvPr>
          <p:cNvSpPr txBox="1"/>
          <p:nvPr/>
        </p:nvSpPr>
        <p:spPr>
          <a:xfrm>
            <a:off x="329185" y="1256642"/>
            <a:ext cx="4910328" cy="5355312"/>
          </a:xfrm>
          <a:prstGeom prst="rect">
            <a:avLst/>
          </a:prstGeom>
          <a:noFill/>
        </p:spPr>
        <p:txBody>
          <a:bodyPr wrap="square" rtlCol="0">
            <a:spAutoFit/>
          </a:bodyPr>
          <a:lstStyle/>
          <a:p>
            <a:r>
              <a:rPr lang="en-US" b="1" dirty="0"/>
              <a:t>OMHS Vehicle Stoplight &amp; Pedestrian Streetlight Operation</a:t>
            </a:r>
            <a:endParaRPr lang="en-US" dirty="0"/>
          </a:p>
          <a:p>
            <a:pPr marL="285750" indent="-285750">
              <a:buFont typeface="Arial" panose="020B0604020202020204" pitchFamily="34" charset="0"/>
              <a:buChar char="•"/>
            </a:pPr>
            <a:r>
              <a:rPr lang="en-US" dirty="0"/>
              <a:t>The vehicle traffic light remains </a:t>
            </a:r>
            <a:r>
              <a:rPr lang="en-US" b="1" dirty="0"/>
              <a:t>green</a:t>
            </a:r>
            <a:r>
              <a:rPr lang="en-US" dirty="0"/>
              <a:t> until a pedestrian activates the system using the push button.</a:t>
            </a:r>
          </a:p>
          <a:p>
            <a:pPr marL="285750" indent="-285750">
              <a:buFont typeface="Arial" panose="020B0604020202020204" pitchFamily="34" charset="0"/>
              <a:buChar char="•"/>
            </a:pPr>
            <a:r>
              <a:rPr lang="en-US" dirty="0"/>
              <a:t>Once activated, the traffic light will </a:t>
            </a:r>
            <a:r>
              <a:rPr lang="en-US" b="1" dirty="0"/>
              <a:t>flash for about 50 seconds</a:t>
            </a:r>
            <a:r>
              <a:rPr lang="en-US" dirty="0"/>
              <a:t> to alert drivers that it will soon change, and they must prepare to stop.</a:t>
            </a:r>
          </a:p>
          <a:p>
            <a:pPr marL="285750" indent="-285750">
              <a:buFont typeface="Arial" panose="020B0604020202020204" pitchFamily="34" charset="0"/>
              <a:buChar char="•"/>
            </a:pPr>
            <a:r>
              <a:rPr lang="en-US" dirty="0"/>
              <a:t>Pedestrians have </a:t>
            </a:r>
            <a:r>
              <a:rPr lang="en-US" b="1" dirty="0"/>
              <a:t>approximately 15 seconds </a:t>
            </a:r>
            <a:r>
              <a:rPr lang="en-US" dirty="0"/>
              <a:t>to cross the street safely after pressing the button.</a:t>
            </a:r>
          </a:p>
          <a:p>
            <a:pPr marL="285750" indent="-285750">
              <a:buFont typeface="Arial" panose="020B0604020202020204" pitchFamily="34" charset="0"/>
              <a:buChar char="•"/>
            </a:pPr>
            <a:r>
              <a:rPr lang="en-US" dirty="0"/>
              <a:t>After the crossing cycle, the vehicle traffic light returns to green, allowing traffic to resume until the next pedestrian activation.</a:t>
            </a:r>
          </a:p>
          <a:p>
            <a:pPr marL="285750" indent="-285750">
              <a:buFont typeface="Arial" panose="020B0604020202020204" pitchFamily="34" charset="0"/>
              <a:buChar char="•"/>
            </a:pPr>
            <a:r>
              <a:rPr lang="en-US" b="1" dirty="0"/>
              <a:t>Push/activation buttons </a:t>
            </a:r>
            <a:r>
              <a:rPr lang="en-US" dirty="0"/>
              <a:t>are installed on </a:t>
            </a:r>
            <a:r>
              <a:rPr lang="en-US" b="1" dirty="0"/>
              <a:t>both streetlight poles</a:t>
            </a:r>
            <a:r>
              <a:rPr lang="en-US" dirty="0"/>
              <a:t> for convenient access from either side of the street.</a:t>
            </a:r>
          </a:p>
          <a:p>
            <a:pPr marL="285750" indent="-285750">
              <a:buFont typeface="Arial" panose="020B0604020202020204" pitchFamily="34" charset="0"/>
              <a:buChar char="•"/>
            </a:pPr>
            <a:endParaRPr lang="en-US" dirty="0"/>
          </a:p>
        </p:txBody>
      </p:sp>
      <p:pic>
        <p:nvPicPr>
          <p:cNvPr id="16" name="Picture 15">
            <a:extLst>
              <a:ext uri="{FF2B5EF4-FFF2-40B4-BE49-F238E27FC236}">
                <a16:creationId xmlns:a16="http://schemas.microsoft.com/office/drawing/2014/main" id="{BD921375-C3FB-C8E3-20FC-1F114756ADBA}"/>
              </a:ext>
            </a:extLst>
          </p:cNvPr>
          <p:cNvPicPr>
            <a:picLocks noChangeAspect="1"/>
          </p:cNvPicPr>
          <p:nvPr/>
        </p:nvPicPr>
        <p:blipFill>
          <a:blip r:embed="rId5"/>
          <a:stretch>
            <a:fillRect/>
          </a:stretch>
        </p:blipFill>
        <p:spPr>
          <a:xfrm>
            <a:off x="5544372" y="3649495"/>
            <a:ext cx="3179512" cy="2564700"/>
          </a:xfrm>
          <a:prstGeom prst="rect">
            <a:avLst/>
          </a:prstGeom>
        </p:spPr>
      </p:pic>
    </p:spTree>
    <p:extLst>
      <p:ext uri="{BB962C8B-B14F-4D97-AF65-F5344CB8AC3E}">
        <p14:creationId xmlns:p14="http://schemas.microsoft.com/office/powerpoint/2010/main" val="25936429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58274-C132-1B81-C48A-66CBC99DD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304F9-3AD4-40EB-F9CB-54BAEEC88BC8}"/>
              </a:ext>
            </a:extLst>
          </p:cNvPr>
          <p:cNvSpPr>
            <a:spLocks noGrp="1"/>
          </p:cNvSpPr>
          <p:nvPr>
            <p:ph type="title"/>
          </p:nvPr>
        </p:nvSpPr>
        <p:spPr/>
        <p:txBody>
          <a:bodyPr/>
          <a:lstStyle/>
          <a:p>
            <a:r>
              <a:rPr lang="en-US"/>
              <a:t>DoDEA PacWest</a:t>
            </a:r>
          </a:p>
        </p:txBody>
      </p:sp>
      <p:sp>
        <p:nvSpPr>
          <p:cNvPr id="4" name="Slide Number Placeholder 3">
            <a:extLst>
              <a:ext uri="{FF2B5EF4-FFF2-40B4-BE49-F238E27FC236}">
                <a16:creationId xmlns:a16="http://schemas.microsoft.com/office/drawing/2014/main" id="{504233DD-4806-F01D-6E9C-80F9831E8FE2}"/>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5" name="Content Placeholder 5">
            <a:extLst>
              <a:ext uri="{FF2B5EF4-FFF2-40B4-BE49-F238E27FC236}">
                <a16:creationId xmlns:a16="http://schemas.microsoft.com/office/drawing/2014/main" id="{DD38DEF3-43D7-546A-E7FF-09868678A5C7}"/>
              </a:ext>
            </a:extLst>
          </p:cNvPr>
          <p:cNvSpPr>
            <a:spLocks noGrp="1"/>
          </p:cNvSpPr>
          <p:nvPr>
            <p:ph sz="quarter" idx="11"/>
          </p:nvPr>
        </p:nvSpPr>
        <p:spPr>
          <a:xfrm>
            <a:off x="315429" y="1238347"/>
            <a:ext cx="8490641" cy="1659407"/>
          </a:xfrm>
        </p:spPr>
        <p:txBody>
          <a:bodyPr/>
          <a:lstStyle/>
          <a:p>
            <a:pPr marL="0" indent="0">
              <a:lnSpc>
                <a:spcPct val="100000"/>
              </a:lnSpc>
              <a:spcBef>
                <a:spcPts val="600"/>
              </a:spcBef>
              <a:buFont typeface="Arial" panose="020B0604020202020204" pitchFamily="34" charset="0"/>
              <a:buNone/>
            </a:pPr>
            <a:r>
              <a:rPr lang="en-US" sz="1200" b="1" u="sng" dirty="0">
                <a:solidFill>
                  <a:schemeClr val="accent2"/>
                </a:solidFill>
                <a:latin typeface=" Arial"/>
                <a:cs typeface="Times New Roman" panose="02020603050405020304" pitchFamily="18" charset="0"/>
              </a:rPr>
              <a:t>Registration</a:t>
            </a:r>
          </a:p>
          <a:p>
            <a:pPr marL="0" indent="0">
              <a:lnSpc>
                <a:spcPct val="100000"/>
              </a:lnSpc>
              <a:spcBef>
                <a:spcPts val="600"/>
              </a:spcBef>
              <a:buFont typeface="Arial" panose="020B0604020202020204" pitchFamily="34" charset="0"/>
              <a:buNone/>
            </a:pPr>
            <a:r>
              <a:rPr lang="en-US" sz="1100" b="0" dirty="0">
                <a:solidFill>
                  <a:schemeClr val="tx1"/>
                </a:solidFill>
                <a:latin typeface=" Arial"/>
                <a:cs typeface="Times New Roman" panose="02020603050405020304" pitchFamily="18" charset="0"/>
              </a:rPr>
              <a:t>To register to attend a DoDEA School the following </a:t>
            </a:r>
            <a:r>
              <a:rPr lang="en-US" sz="1100" dirty="0">
                <a:solidFill>
                  <a:schemeClr val="tx1"/>
                </a:solidFill>
                <a:latin typeface=" Arial"/>
                <a:cs typeface="Times New Roman" panose="02020603050405020304" pitchFamily="18" charset="0"/>
              </a:rPr>
              <a:t>age requirements</a:t>
            </a:r>
            <a:r>
              <a:rPr lang="en-US" sz="1100" b="0" dirty="0">
                <a:solidFill>
                  <a:schemeClr val="tx1"/>
                </a:solidFill>
                <a:latin typeface=" Arial"/>
                <a:cs typeface="Times New Roman" panose="02020603050405020304" pitchFamily="18" charset="0"/>
              </a:rPr>
              <a:t> must be met.</a:t>
            </a:r>
          </a:p>
          <a:p>
            <a:pPr marL="406389" lvl="1" indent="0">
              <a:buNone/>
            </a:pPr>
            <a:r>
              <a:rPr lang="en-US" sz="1100" b="1" dirty="0">
                <a:solidFill>
                  <a:schemeClr val="tx1"/>
                </a:solidFill>
                <a:latin typeface=" Arial"/>
                <a:cs typeface="Times New Roman" panose="02020603050405020304" pitchFamily="18" charset="0"/>
              </a:rPr>
              <a:t>A child must be:</a:t>
            </a:r>
          </a:p>
          <a:p>
            <a:pPr lvl="1"/>
            <a:r>
              <a:rPr lang="en-US" sz="1100" b="0" dirty="0">
                <a:solidFill>
                  <a:schemeClr val="tx1"/>
                </a:solidFill>
                <a:latin typeface=" Arial"/>
                <a:cs typeface="Times New Roman" panose="02020603050405020304" pitchFamily="18" charset="0"/>
              </a:rPr>
              <a:t>four years old by September 1 to attend Pre-Kindergarten.</a:t>
            </a:r>
          </a:p>
          <a:p>
            <a:pPr lvl="1"/>
            <a:r>
              <a:rPr lang="en-US" sz="1100" b="0" dirty="0">
                <a:solidFill>
                  <a:schemeClr val="tx1"/>
                </a:solidFill>
                <a:latin typeface=" Arial"/>
                <a:cs typeface="Times New Roman" panose="02020603050405020304" pitchFamily="18" charset="0"/>
              </a:rPr>
              <a:t>five years old by September 1 to enroll in kindergarten.</a:t>
            </a:r>
          </a:p>
          <a:p>
            <a:pPr lvl="1"/>
            <a:r>
              <a:rPr lang="en-US" sz="1100" b="0" dirty="0">
                <a:solidFill>
                  <a:schemeClr val="tx1"/>
                </a:solidFill>
                <a:latin typeface=" Arial"/>
                <a:cs typeface="Times New Roman" panose="02020603050405020304" pitchFamily="18" charset="0"/>
              </a:rPr>
              <a:t>six years old by September 1 to attend first grade.</a:t>
            </a:r>
          </a:p>
        </p:txBody>
      </p:sp>
      <p:sp>
        <p:nvSpPr>
          <p:cNvPr id="7" name="Content Placeholder 5">
            <a:extLst>
              <a:ext uri="{FF2B5EF4-FFF2-40B4-BE49-F238E27FC236}">
                <a16:creationId xmlns:a16="http://schemas.microsoft.com/office/drawing/2014/main" id="{885C68FA-BDBE-E296-FC65-E168007114CC}"/>
              </a:ext>
            </a:extLst>
          </p:cNvPr>
          <p:cNvSpPr txBox="1">
            <a:spLocks/>
          </p:cNvSpPr>
          <p:nvPr/>
        </p:nvSpPr>
        <p:spPr bwMode="auto">
          <a:xfrm>
            <a:off x="315429" y="4809635"/>
            <a:ext cx="8599972" cy="146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1" i="0" u="sng" strike="noStrike" kern="0" cap="none" spc="0" normalizeH="0" baseline="0" noProof="0" dirty="0">
                <a:ln>
                  <a:noFill/>
                </a:ln>
                <a:solidFill>
                  <a:srgbClr val="3333CC"/>
                </a:solidFill>
                <a:effectLst/>
                <a:uLnTx/>
                <a:uFillTx/>
                <a:latin typeface=" Arial"/>
                <a:ea typeface="+mn-ea"/>
                <a:cs typeface="Times New Roman" panose="02020603050405020304" pitchFamily="18" charset="0"/>
              </a:rPr>
              <a:t>School Drop Off and Pick Up Times</a:t>
            </a: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1"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Osan Elementary School </a:t>
            </a:r>
          </a:p>
          <a:p>
            <a:pPr marL="404812" marR="0" lvl="2" indent="-17145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Drop Off: </a:t>
            </a:r>
            <a:r>
              <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0735-0800 (School Begins 0800)</a:t>
            </a:r>
          </a:p>
          <a:p>
            <a:pPr marL="404812" marR="0" lvl="2" indent="-17145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rgbClr val="000000"/>
                </a:solidFill>
                <a:effectLst/>
                <a:uLnTx/>
                <a:uFillTx/>
                <a:latin typeface=" Arial"/>
                <a:ea typeface="Calibri" panose="020F0502020204030204" pitchFamily="34" charset="0"/>
                <a:cs typeface="Times New Roman" panose="02020603050405020304" pitchFamily="18" charset="0"/>
              </a:rPr>
              <a:t>Pick up: </a:t>
            </a:r>
            <a:r>
              <a:rPr kumimoji="0" lang="en-US" sz="11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1430 (Mon, Wed-Fri) 1315 (Tues) </a:t>
            </a: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1"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Osan Middle/High School </a:t>
            </a:r>
          </a:p>
          <a:p>
            <a:pPr marL="404812" marR="0" lvl="2" indent="-17145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Drop Off: </a:t>
            </a:r>
            <a:r>
              <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0815-0830 (Breakfast 0800, School Begins 0830)</a:t>
            </a:r>
          </a:p>
          <a:p>
            <a:pPr marL="404812" marR="0" lvl="2" indent="-17145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rgbClr val="000000"/>
                </a:solidFill>
                <a:effectLst/>
                <a:uLnTx/>
                <a:uFillTx/>
                <a:latin typeface=" Arial"/>
                <a:ea typeface="Calibri" panose="020F0502020204030204" pitchFamily="34" charset="0"/>
                <a:cs typeface="Times New Roman" panose="02020603050405020304" pitchFamily="18" charset="0"/>
              </a:rPr>
              <a:t>Pick up: </a:t>
            </a:r>
            <a:r>
              <a:rPr kumimoji="0" lang="en-US" sz="1200" b="0" i="0" u="none" strike="noStrike" kern="0" cap="none" spc="0" normalizeH="0" baseline="0" noProof="0" dirty="0">
                <a:ln>
                  <a:noFill/>
                </a:ln>
                <a:solidFill>
                  <a:srgbClr val="000000"/>
                </a:solidFill>
                <a:effectLst/>
                <a:uLnTx/>
                <a:uFillTx/>
                <a:latin typeface=" Arial"/>
                <a:ea typeface="Calibri" panose="020F0502020204030204" pitchFamily="34" charset="0"/>
                <a:cs typeface="Times New Roman" panose="02020603050405020304" pitchFamily="18" charset="0"/>
              </a:rPr>
              <a:t>1510 (Mon, Wed-Fri) 1410 (Tues)</a:t>
            </a:r>
            <a:endParaRPr kumimoji="0" lang="en-US" b="0" i="0" u="none" strike="noStrike" kern="0" cap="none" spc="0" normalizeH="0" baseline="0" noProof="0" dirty="0">
              <a:ln>
                <a:noFill/>
              </a:ln>
              <a:solidFill>
                <a:srgbClr val="151C77"/>
              </a:solidFill>
              <a:effectLst/>
              <a:uLnTx/>
              <a:uFillTx/>
              <a:latin typeface="Arial"/>
              <a:ea typeface="+mn-ea"/>
              <a:cs typeface="Arial"/>
            </a:endParaRPr>
          </a:p>
          <a:p>
            <a:pPr marL="403213" marR="0" lvl="1"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endParaRPr kumimoji="0" lang="en-US" sz="2200" b="1" i="0" u="none" strike="noStrike" kern="0" cap="none" spc="0" normalizeH="0" baseline="0" noProof="0" dirty="0">
              <a:ln>
                <a:noFill/>
              </a:ln>
              <a:solidFill>
                <a:srgbClr val="151C77"/>
              </a:solidFill>
              <a:effectLst/>
              <a:uLnTx/>
              <a:uFillTx/>
              <a:latin typeface="Arial"/>
              <a:ea typeface="+mn-ea"/>
              <a:cs typeface="Arial"/>
            </a:endParaRPr>
          </a:p>
        </p:txBody>
      </p:sp>
      <p:sp>
        <p:nvSpPr>
          <p:cNvPr id="8" name="Content Placeholder 5">
            <a:extLst>
              <a:ext uri="{FF2B5EF4-FFF2-40B4-BE49-F238E27FC236}">
                <a16:creationId xmlns:a16="http://schemas.microsoft.com/office/drawing/2014/main" id="{C7FA0B84-104A-A31E-4838-241C5DA3EBA0}"/>
              </a:ext>
            </a:extLst>
          </p:cNvPr>
          <p:cNvSpPr txBox="1">
            <a:spLocks/>
          </p:cNvSpPr>
          <p:nvPr/>
        </p:nvSpPr>
        <p:spPr bwMode="auto">
          <a:xfrm>
            <a:off x="315429" y="3327683"/>
            <a:ext cx="6227846" cy="69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1" i="0" u="sng" strike="noStrike" kern="0" cap="none" spc="0" normalizeH="0" baseline="0" noProof="0" dirty="0">
                <a:ln>
                  <a:noFill/>
                </a:ln>
                <a:solidFill>
                  <a:srgbClr val="3333CC"/>
                </a:solidFill>
                <a:effectLst/>
                <a:uLnTx/>
                <a:uFillTx/>
                <a:latin typeface=" Arial"/>
                <a:ea typeface="+mn-ea"/>
                <a:cs typeface="Times New Roman" panose="02020603050405020304" pitchFamily="18" charset="0"/>
              </a:rPr>
              <a:t>PTSO Enrollment</a:t>
            </a: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Osan Elementary School – PTSO President: Ayla Roy </a:t>
            </a:r>
            <a:r>
              <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hlinkClick r:id="rId2"/>
              </a:rPr>
              <a:t>contactusoespto@gmail.com</a:t>
            </a:r>
            <a:endPar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Osan Middle/High School – PTSO President: Farrah Williams </a:t>
            </a:r>
            <a:r>
              <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hlinkClick r:id="rId3"/>
              </a:rPr>
              <a:t>osanmiddlehighptso@gmail.com</a:t>
            </a:r>
            <a:endPar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endParaRPr>
          </a:p>
        </p:txBody>
      </p:sp>
      <p:sp>
        <p:nvSpPr>
          <p:cNvPr id="9" name="Content Placeholder 5">
            <a:extLst>
              <a:ext uri="{FF2B5EF4-FFF2-40B4-BE49-F238E27FC236}">
                <a16:creationId xmlns:a16="http://schemas.microsoft.com/office/drawing/2014/main" id="{B98A34EC-82E3-9929-8CB3-0CFDCD54B99D}"/>
              </a:ext>
            </a:extLst>
          </p:cNvPr>
          <p:cNvSpPr txBox="1">
            <a:spLocks/>
          </p:cNvSpPr>
          <p:nvPr/>
        </p:nvSpPr>
        <p:spPr bwMode="auto">
          <a:xfrm>
            <a:off x="315429" y="4222367"/>
            <a:ext cx="6227846" cy="49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1" i="0" u="sng" strike="noStrike" kern="0" cap="none" spc="0" normalizeH="0" baseline="0" noProof="0" dirty="0">
                <a:ln>
                  <a:noFill/>
                </a:ln>
                <a:solidFill>
                  <a:srgbClr val="3333CC"/>
                </a:solidFill>
                <a:effectLst/>
                <a:uLnTx/>
                <a:uFillTx/>
                <a:latin typeface=" Arial"/>
                <a:ea typeface="+mn-ea"/>
                <a:cs typeface="Times New Roman" panose="02020603050405020304" pitchFamily="18" charset="0"/>
              </a:rPr>
              <a:t>Sports, Extra Curricular Activities</a:t>
            </a: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2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Information will be provided to your student throughout the school year.</a:t>
            </a:r>
            <a:endParaRPr kumimoji="0" lang="en-US" sz="1000" b="1" i="0" u="none" strike="noStrike" kern="0" cap="none" spc="0" normalizeH="0" baseline="0" noProof="0" dirty="0">
              <a:ln>
                <a:noFill/>
              </a:ln>
              <a:solidFill>
                <a:srgbClr val="151C77"/>
              </a:solidFill>
              <a:effectLst/>
              <a:uLnTx/>
              <a:uFillTx/>
              <a:latin typeface="Arial"/>
              <a:ea typeface="+mn-ea"/>
              <a:cs typeface="Arial"/>
            </a:endParaRPr>
          </a:p>
        </p:txBody>
      </p:sp>
      <p:sp>
        <p:nvSpPr>
          <p:cNvPr id="10" name="Content Placeholder 5">
            <a:extLst>
              <a:ext uri="{FF2B5EF4-FFF2-40B4-BE49-F238E27FC236}">
                <a16:creationId xmlns:a16="http://schemas.microsoft.com/office/drawing/2014/main" id="{87B58F22-4022-D12B-7C38-5BB04368C083}"/>
              </a:ext>
            </a:extLst>
          </p:cNvPr>
          <p:cNvSpPr txBox="1">
            <a:spLocks/>
          </p:cNvSpPr>
          <p:nvPr/>
        </p:nvSpPr>
        <p:spPr bwMode="auto">
          <a:xfrm>
            <a:off x="315429" y="2496800"/>
            <a:ext cx="6882158" cy="69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100" b="1"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Pre-registration</a:t>
            </a:r>
            <a:r>
              <a:rPr kumimoji="0" lang="en-US" sz="11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 for new students: Visit DoDEA Online Registration Portal </a:t>
            </a:r>
            <a:r>
              <a:rPr kumimoji="0" lang="en-US" sz="11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hlinkClick r:id="rId4"/>
              </a:rPr>
              <a:t>https://dodeasis.myfollett.com/aspen</a:t>
            </a:r>
            <a:endParaRPr kumimoji="0" lang="en-US" sz="11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100" b="1"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Final Registration</a:t>
            </a:r>
            <a:r>
              <a:rPr kumimoji="0" lang="en-US" sz="11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 Please contact the school registrar to finalize the registration once you arrive in Korea. </a:t>
            </a: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100" b="1"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Existing students</a:t>
            </a:r>
            <a:r>
              <a:rPr kumimoji="0" lang="en-US" sz="1100" b="0" i="0" u="none" strike="noStrike" kern="0" cap="none" spc="0" normalizeH="0" baseline="0" noProof="0" dirty="0">
                <a:ln>
                  <a:noFill/>
                </a:ln>
                <a:solidFill>
                  <a:srgbClr val="000000"/>
                </a:solidFill>
                <a:effectLst/>
                <a:uLnTx/>
                <a:uFillTx/>
                <a:latin typeface=" Arial"/>
                <a:ea typeface="+mn-ea"/>
                <a:cs typeface="Times New Roman" panose="02020603050405020304" pitchFamily="18" charset="0"/>
              </a:rPr>
              <a:t>: Contact the School Registrar to update student information.</a:t>
            </a:r>
          </a:p>
        </p:txBody>
      </p:sp>
      <p:pic>
        <p:nvPicPr>
          <p:cNvPr id="11" name="Picture 10">
            <a:extLst>
              <a:ext uri="{FF2B5EF4-FFF2-40B4-BE49-F238E27FC236}">
                <a16:creationId xmlns:a16="http://schemas.microsoft.com/office/drawing/2014/main" id="{F1E1B4EC-6E5C-B9DB-3B07-61919B11BAC9}"/>
              </a:ext>
            </a:extLst>
          </p:cNvPr>
          <p:cNvPicPr>
            <a:picLocks noChangeAspect="1"/>
          </p:cNvPicPr>
          <p:nvPr/>
        </p:nvPicPr>
        <p:blipFill>
          <a:blip r:embed="rId5"/>
          <a:stretch>
            <a:fillRect/>
          </a:stretch>
        </p:blipFill>
        <p:spPr>
          <a:xfrm>
            <a:off x="7498965" y="1678611"/>
            <a:ext cx="978667" cy="978667"/>
          </a:xfrm>
          <a:prstGeom prst="rect">
            <a:avLst/>
          </a:prstGeom>
        </p:spPr>
      </p:pic>
      <p:sp>
        <p:nvSpPr>
          <p:cNvPr id="12" name="TextBox 11">
            <a:extLst>
              <a:ext uri="{FF2B5EF4-FFF2-40B4-BE49-F238E27FC236}">
                <a16:creationId xmlns:a16="http://schemas.microsoft.com/office/drawing/2014/main" id="{9303FB7D-BFC4-8A72-E6A0-83AEBAF5B5D8}"/>
              </a:ext>
            </a:extLst>
          </p:cNvPr>
          <p:cNvSpPr txBox="1"/>
          <p:nvPr/>
        </p:nvSpPr>
        <p:spPr>
          <a:xfrm>
            <a:off x="6336341" y="1261025"/>
            <a:ext cx="33039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 Arial"/>
                <a:ea typeface="+mn-ea"/>
                <a:cs typeface="Times New Roman" panose="02020603050405020304" pitchFamily="18" charset="0"/>
              </a:rPr>
              <a:t>Schools Need </a:t>
            </a:r>
            <a:br>
              <a:rPr kumimoji="0" lang="en-US"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 Arial"/>
                <a:ea typeface="+mn-ea"/>
                <a:cs typeface="Times New Roman" panose="02020603050405020304" pitchFamily="18" charset="0"/>
              </a:rPr>
            </a:br>
            <a:r>
              <a:rPr kumimoji="0" lang="en-US"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 Arial"/>
                <a:ea typeface="+mn-ea"/>
                <a:cs typeface="Times New Roman" panose="02020603050405020304" pitchFamily="18" charset="0"/>
              </a:rPr>
              <a:t>Substitute Teachers</a:t>
            </a:r>
          </a:p>
        </p:txBody>
      </p:sp>
      <p:pic>
        <p:nvPicPr>
          <p:cNvPr id="14" name="Picture 13">
            <a:extLst>
              <a:ext uri="{FF2B5EF4-FFF2-40B4-BE49-F238E27FC236}">
                <a16:creationId xmlns:a16="http://schemas.microsoft.com/office/drawing/2014/main" id="{2B3D54A7-BEFF-EC02-4523-475A322643A2}"/>
              </a:ext>
            </a:extLst>
          </p:cNvPr>
          <p:cNvPicPr>
            <a:picLocks noChangeAspect="1"/>
          </p:cNvPicPr>
          <p:nvPr/>
        </p:nvPicPr>
        <p:blipFill>
          <a:blip r:embed="rId6"/>
          <a:stretch>
            <a:fillRect/>
          </a:stretch>
        </p:blipFill>
        <p:spPr>
          <a:xfrm>
            <a:off x="7498965" y="3491810"/>
            <a:ext cx="978667" cy="978667"/>
          </a:xfrm>
          <a:prstGeom prst="rect">
            <a:avLst/>
          </a:prstGeom>
        </p:spPr>
      </p:pic>
      <p:sp>
        <p:nvSpPr>
          <p:cNvPr id="15" name="TextBox 14">
            <a:extLst>
              <a:ext uri="{FF2B5EF4-FFF2-40B4-BE49-F238E27FC236}">
                <a16:creationId xmlns:a16="http://schemas.microsoft.com/office/drawing/2014/main" id="{A50E0382-CDFC-BECE-8636-85273FAAF284}"/>
              </a:ext>
            </a:extLst>
          </p:cNvPr>
          <p:cNvSpPr txBox="1"/>
          <p:nvPr/>
        </p:nvSpPr>
        <p:spPr>
          <a:xfrm>
            <a:off x="6591529" y="3074486"/>
            <a:ext cx="27935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 Arial"/>
                <a:ea typeface="+mn-ea"/>
                <a:cs typeface="+mn-cs"/>
              </a:rPr>
              <a:t>DoDEA Pacific West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 Arial"/>
                <a:ea typeface="+mn-ea"/>
                <a:cs typeface="+mn-cs"/>
              </a:rPr>
              <a:t>Information Site</a:t>
            </a:r>
          </a:p>
        </p:txBody>
      </p:sp>
      <p:sp>
        <p:nvSpPr>
          <p:cNvPr id="16" name="TextBox 15">
            <a:extLst>
              <a:ext uri="{FF2B5EF4-FFF2-40B4-BE49-F238E27FC236}">
                <a16:creationId xmlns:a16="http://schemas.microsoft.com/office/drawing/2014/main" id="{F6B6B4CC-DD2F-30FD-DC2F-D2416F32AC9C}"/>
              </a:ext>
            </a:extLst>
          </p:cNvPr>
          <p:cNvSpPr txBox="1"/>
          <p:nvPr/>
        </p:nvSpPr>
        <p:spPr>
          <a:xfrm>
            <a:off x="7218841" y="4415398"/>
            <a:ext cx="147268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 Arial"/>
                <a:ea typeface="+mn-ea"/>
                <a:cs typeface="+mn-cs"/>
                <a:hlinkClick r:id="rId7">
                  <a:extLst>
                    <a:ext uri="{A12FA001-AC4F-418D-AE19-62706E023703}">
                      <ahyp:hlinkClr xmlns:ahyp="http://schemas.microsoft.com/office/drawing/2018/hyperlinkcolor" val="tx"/>
                    </a:ext>
                  </a:extLst>
                </a:hlinkClick>
              </a:rPr>
              <a:t>https://www.dodea.edu/pacific/pac-west</a:t>
            </a:r>
            <a:endParaRPr kumimoji="0" lang="en-US" sz="900" b="1" i="0" u="none" strike="noStrike" kern="1200" cap="none" spc="0" normalizeH="0" baseline="0" noProof="0" dirty="0">
              <a:ln>
                <a:noFill/>
              </a:ln>
              <a:solidFill>
                <a:srgbClr val="7030A0"/>
              </a:solidFill>
              <a:effectLst/>
              <a:uLnTx/>
              <a:uFillTx/>
              <a:latin typeface=" 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7030A0"/>
              </a:solidFill>
              <a:effectLst/>
              <a:uLnTx/>
              <a:uFillTx/>
              <a:latin typeface=" Arial"/>
              <a:ea typeface="+mn-ea"/>
              <a:cs typeface="+mn-cs"/>
            </a:endParaRPr>
          </a:p>
        </p:txBody>
      </p:sp>
      <p:sp>
        <p:nvSpPr>
          <p:cNvPr id="17" name="TextBox 16">
            <a:extLst>
              <a:ext uri="{FF2B5EF4-FFF2-40B4-BE49-F238E27FC236}">
                <a16:creationId xmlns:a16="http://schemas.microsoft.com/office/drawing/2014/main" id="{02E32805-81C7-B24D-6CF6-832218810398}"/>
              </a:ext>
            </a:extLst>
          </p:cNvPr>
          <p:cNvSpPr txBox="1"/>
          <p:nvPr/>
        </p:nvSpPr>
        <p:spPr>
          <a:xfrm>
            <a:off x="7166771" y="2581411"/>
            <a:ext cx="15768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C0"/>
                </a:solidFill>
                <a:effectLst/>
                <a:uLnTx/>
                <a:uFillTx/>
                <a:latin typeface=" Arial"/>
                <a:ea typeface="+mn-ea"/>
                <a:cs typeface="+mn-cs"/>
                <a:hlinkClick r:id="rId8">
                  <a:extLst>
                    <a:ext uri="{A12FA001-AC4F-418D-AE19-62706E023703}">
                      <ahyp:hlinkClr xmlns:ahyp="http://schemas.microsoft.com/office/drawing/2018/hyperlinkcolor" val="tx"/>
                    </a:ext>
                  </a:extLst>
                </a:hlinkClick>
              </a:rPr>
              <a:t>https://www.usajobs.gov/job/834518600</a:t>
            </a:r>
            <a:endParaRPr kumimoji="0" lang="en-US" sz="900" b="1" i="0" u="none" strike="noStrike" kern="1200" cap="none" spc="0" normalizeH="0" baseline="0" noProof="0" dirty="0">
              <a:ln>
                <a:noFill/>
              </a:ln>
              <a:solidFill>
                <a:srgbClr val="0070C0"/>
              </a:solidFill>
              <a:effectLst/>
              <a:uLnTx/>
              <a:uFillTx/>
              <a:latin typeface=" Arial"/>
              <a:ea typeface="+mn-ea"/>
              <a:cs typeface="+mn-cs"/>
            </a:endParaRPr>
          </a:p>
        </p:txBody>
      </p:sp>
      <p:pic>
        <p:nvPicPr>
          <p:cNvPr id="18" name="Picture 6" descr="Generated image">
            <a:extLst>
              <a:ext uri="{FF2B5EF4-FFF2-40B4-BE49-F238E27FC236}">
                <a16:creationId xmlns:a16="http://schemas.microsoft.com/office/drawing/2014/main" id="{DE6461CE-E957-D9BC-CC1C-3C43568AC19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0593"/>
          <a:stretch>
            <a:fillRect/>
          </a:stretch>
        </p:blipFill>
        <p:spPr bwMode="auto">
          <a:xfrm>
            <a:off x="7197587" y="4905882"/>
            <a:ext cx="1581422" cy="141388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C48F387-CB9E-42AF-3A66-BE598E7FE881}"/>
              </a:ext>
            </a:extLst>
          </p:cNvPr>
          <p:cNvSpPr txBox="1"/>
          <p:nvPr/>
        </p:nvSpPr>
        <p:spPr>
          <a:xfrm>
            <a:off x="4080304" y="4864864"/>
            <a:ext cx="34186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a:t>
            </a:r>
            <a:r>
              <a:rPr kumimoji="0" lang="en-US" sz="1800" b="1" i="0" u="none" strike="noStrike" kern="1200" cap="none" spc="0" normalizeH="0" baseline="0" noProof="0" dirty="0">
                <a:ln>
                  <a:noFill/>
                </a:ln>
                <a:solidFill>
                  <a:srgbClr val="96C8CA"/>
                </a:solidFill>
                <a:effectLst>
                  <a:outerShdw blurRad="38100" dist="38100" dir="2700000" algn="tl">
                    <a:srgbClr val="000000">
                      <a:alpha val="43137"/>
                    </a:srgbClr>
                  </a:outerShdw>
                </a:effectLst>
                <a:uLnTx/>
                <a:uFillTx/>
                <a:latin typeface="Arial"/>
                <a:ea typeface="+mn-ea"/>
                <a:cs typeface="+mn-cs"/>
              </a:rPr>
              <a:t>Schools Need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6C8CA"/>
                </a:solidFill>
                <a:effectLst>
                  <a:outerShdw blurRad="38100" dist="38100" dir="2700000" algn="tl">
                    <a:srgbClr val="000000">
                      <a:alpha val="43137"/>
                    </a:srgbClr>
                  </a:outerShdw>
                </a:effectLst>
                <a:uLnTx/>
                <a:uFillTx/>
                <a:latin typeface="Arial"/>
                <a:ea typeface="+mn-ea"/>
                <a:cs typeface="+mn-cs"/>
              </a:rPr>
              <a:t>    Volunteers</a:t>
            </a: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a:t>
            </a:r>
          </a:p>
        </p:txBody>
      </p:sp>
    </p:spTree>
    <p:extLst>
      <p:ext uri="{BB962C8B-B14F-4D97-AF65-F5344CB8AC3E}">
        <p14:creationId xmlns:p14="http://schemas.microsoft.com/office/powerpoint/2010/main" val="11705758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2FCD-858A-472B-7664-4F4A7419B1CE}"/>
              </a:ext>
            </a:extLst>
          </p:cNvPr>
          <p:cNvSpPr>
            <a:spLocks noGrp="1"/>
          </p:cNvSpPr>
          <p:nvPr>
            <p:ph type="title"/>
          </p:nvPr>
        </p:nvSpPr>
        <p:spPr>
          <a:xfrm>
            <a:off x="1255271" y="41880"/>
            <a:ext cx="6733029" cy="1016114"/>
          </a:xfrm>
        </p:spPr>
        <p:txBody>
          <a:bodyPr/>
          <a:lstStyle/>
          <a:p>
            <a:r>
              <a:rPr lang="en-US" dirty="0"/>
              <a:t>OES</a:t>
            </a:r>
          </a:p>
        </p:txBody>
      </p:sp>
      <p:sp>
        <p:nvSpPr>
          <p:cNvPr id="4" name="Slide Number Placeholder 3">
            <a:extLst>
              <a:ext uri="{FF2B5EF4-FFF2-40B4-BE49-F238E27FC236}">
                <a16:creationId xmlns:a16="http://schemas.microsoft.com/office/drawing/2014/main" id="{8D55DC55-8A33-F2A5-2449-AA16A148297D}"/>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8" name="Content Placeholder 7" descr="A group of children in a classroom&#10;&#10;AI-generated content may be incorrect.">
            <a:extLst>
              <a:ext uri="{FF2B5EF4-FFF2-40B4-BE49-F238E27FC236}">
                <a16:creationId xmlns:a16="http://schemas.microsoft.com/office/drawing/2014/main" id="{DBFBEC19-950D-F982-99F6-7980D4FEAB2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7045694" y="1300905"/>
            <a:ext cx="1730316" cy="23475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oster with cartoon objects on it&#10;&#10;AI-generated content may be incorrect.">
            <a:extLst>
              <a:ext uri="{FF2B5EF4-FFF2-40B4-BE49-F238E27FC236}">
                <a16:creationId xmlns:a16="http://schemas.microsoft.com/office/drawing/2014/main" id="{CBAAC56F-35D4-1188-3F49-B395B3209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42" y="4035439"/>
            <a:ext cx="1787664" cy="2233472"/>
          </a:xfrm>
          <a:prstGeom prst="rect">
            <a:avLst/>
          </a:prstGeom>
        </p:spPr>
      </p:pic>
      <p:sp>
        <p:nvSpPr>
          <p:cNvPr id="11" name="TextBox 10">
            <a:extLst>
              <a:ext uri="{FF2B5EF4-FFF2-40B4-BE49-F238E27FC236}">
                <a16:creationId xmlns:a16="http://schemas.microsoft.com/office/drawing/2014/main" id="{C4D4BD98-EF73-B573-E295-840417BD5E8F}"/>
              </a:ext>
            </a:extLst>
          </p:cNvPr>
          <p:cNvSpPr txBox="1"/>
          <p:nvPr/>
        </p:nvSpPr>
        <p:spPr>
          <a:xfrm>
            <a:off x="2053442" y="1224518"/>
            <a:ext cx="4992252" cy="477053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CC">
                    <a:lumMod val="50000"/>
                  </a:srgbClr>
                </a:solidFill>
                <a:effectLst/>
                <a:uLnTx/>
                <a:uFillTx/>
                <a:latin typeface="Arial"/>
                <a:ea typeface="+mn-ea"/>
                <a:cs typeface="+mn-cs"/>
              </a:rPr>
              <a:t>Upcoming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CC">
                    <a:lumMod val="50000"/>
                  </a:srgbClr>
                </a:solidFill>
                <a:effectLst/>
                <a:uLnTx/>
                <a:uFillTx/>
                <a:latin typeface="Arial"/>
                <a:ea typeface="+mn-ea"/>
                <a:cs typeface="+mn-cs"/>
              </a:rPr>
              <a:t>15 August: New Student Orientation </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mn-ea"/>
                <a:cs typeface="+mn-cs"/>
              </a:rPr>
              <a:t>                                               </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mn-ea"/>
                <a:cs typeface="+mn-cs"/>
              </a:rPr>
              <a:t>         Kindergarten: 09:00 am – 10:00 am</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mn-ea"/>
                <a:cs typeface="+mn-cs"/>
              </a:rPr>
              <a:t>         Grades 1 – 5: 10:30 am – 11:30 am</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CC">
                    <a:lumMod val="50000"/>
                  </a:srgbClr>
                </a:solidFill>
                <a:effectLst/>
                <a:uLnTx/>
                <a:uFillTx/>
                <a:latin typeface="Arial"/>
                <a:ea typeface="+mn-ea"/>
                <a:cs typeface="+mn-cs"/>
              </a:rPr>
              <a:t>15 August: Teacher Meet &amp; Greet</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mn-ea"/>
                <a:cs typeface="+mn-cs"/>
              </a:rPr>
              <a:t>          2:00 pm – 4:00 pm</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CC">
                    <a:lumMod val="50000"/>
                  </a:srgbClr>
                </a:solidFill>
                <a:effectLst/>
                <a:uLnTx/>
                <a:uFillTx/>
                <a:latin typeface="Arial"/>
                <a:ea typeface="+mn-ea"/>
                <a:cs typeface="Arial"/>
              </a:rPr>
              <a:t>18 August:</a:t>
            </a:r>
            <a:r>
              <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rPr>
              <a:t> First Day of School for Kindergarten – 5th Grade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CC">
                    <a:lumMod val="50000"/>
                  </a:srgbClr>
                </a:solidFill>
                <a:effectLst/>
                <a:uLnTx/>
                <a:uFillTx/>
                <a:latin typeface="Arial"/>
                <a:ea typeface="+mn-ea"/>
                <a:cs typeface="+mn-cs"/>
              </a:rPr>
              <a:t>25 August – 29 August: Prekindergarten Home Visits</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CC">
                    <a:lumMod val="50000"/>
                  </a:srgbClr>
                </a:solidFill>
                <a:effectLst/>
                <a:uLnTx/>
                <a:uFillTx/>
                <a:latin typeface="Arial"/>
                <a:ea typeface="+mn-ea"/>
                <a:cs typeface="+mn-cs"/>
              </a:rPr>
              <a:t>Dates &amp; times will be sent out by the classroom teacher once class assignments are made</a:t>
            </a:r>
            <a:endParaRPr kumimoji="0" lang="en-US" sz="1400" b="0" i="1"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333CC">
                    <a:lumMod val="50000"/>
                  </a:srgbClr>
                </a:solidFill>
                <a:effectLst/>
                <a:uLnTx/>
                <a:uFillTx/>
                <a:latin typeface="Arial"/>
                <a:ea typeface="+mn-ea"/>
                <a:cs typeface="Arial"/>
              </a:rPr>
              <a:t>2 September:</a:t>
            </a:r>
            <a:r>
              <a:rPr kumimoji="0" lang="en-US" sz="1400" b="0" i="1" u="none" strike="noStrike" kern="1200" cap="none" spc="0" normalizeH="0" baseline="0" noProof="0" dirty="0">
                <a:ln>
                  <a:noFill/>
                </a:ln>
                <a:solidFill>
                  <a:srgbClr val="3333CC">
                    <a:lumMod val="50000"/>
                  </a:srgbClr>
                </a:solidFill>
                <a:effectLst/>
                <a:uLnTx/>
                <a:uFillTx/>
                <a:latin typeface="Arial"/>
                <a:ea typeface="+mn-ea"/>
                <a:cs typeface="Arial"/>
              </a:rPr>
              <a:t> First Day of School for Pre-Kindergarten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CC">
                    <a:lumMod val="50000"/>
                  </a:srgbClr>
                </a:solidFill>
                <a:effectLst/>
                <a:uLnTx/>
                <a:uFillTx/>
                <a:latin typeface="Arial"/>
                <a:ea typeface="+mn-ea"/>
                <a:cs typeface="+mn-cs"/>
              </a:rPr>
              <a:t>2 September: OES Open House</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mn-ea"/>
                <a:cs typeface="+mn-cs"/>
              </a:rPr>
              <a:t>           4:00 pm – 6:00 pm</a:t>
            </a:r>
            <a:endParaRPr kumimoji="0" lang="en-US" sz="1400" b="0" i="0" u="none" strike="noStrike" kern="1200" cap="none" spc="0" normalizeH="0" baseline="0" noProof="0" dirty="0">
              <a:ln>
                <a:noFill/>
              </a:ln>
              <a:solidFill>
                <a:srgbClr val="3333CC">
                  <a:lumMod val="50000"/>
                </a:srgbClr>
              </a:solidFill>
              <a:effectLst/>
              <a:uLnTx/>
              <a:uFillTx/>
              <a:latin typeface="Arial"/>
              <a:ea typeface="+mn-ea"/>
              <a:cs typeface="Arial"/>
            </a:endParaRPr>
          </a:p>
        </p:txBody>
      </p:sp>
      <p:pic>
        <p:nvPicPr>
          <p:cNvPr id="13" name="Picture 12" descr="A screen shot of a school schedule&#10;&#10;AI-generated content may be incorrect.">
            <a:extLst>
              <a:ext uri="{FF2B5EF4-FFF2-40B4-BE49-F238E27FC236}">
                <a16:creationId xmlns:a16="http://schemas.microsoft.com/office/drawing/2014/main" id="{4C1961D8-5C4F-4295-775A-270B33A37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78" y="1251485"/>
            <a:ext cx="1787664" cy="2396971"/>
          </a:xfrm>
          <a:prstGeom prst="rect">
            <a:avLst/>
          </a:prstGeom>
        </p:spPr>
      </p:pic>
      <p:pic>
        <p:nvPicPr>
          <p:cNvPr id="15" name="Picture 14" descr="A poster with cartoon characters on a grid paper&#10;&#10;AI-generated content may be incorrect.">
            <a:extLst>
              <a:ext uri="{FF2B5EF4-FFF2-40B4-BE49-F238E27FC236}">
                <a16:creationId xmlns:a16="http://schemas.microsoft.com/office/drawing/2014/main" id="{2A54BA66-F6E4-99CC-8CAA-E419228EFD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5694" y="3987303"/>
            <a:ext cx="1826166" cy="2380183"/>
          </a:xfrm>
          <a:prstGeom prst="rect">
            <a:avLst/>
          </a:prstGeom>
        </p:spPr>
      </p:pic>
    </p:spTree>
    <p:extLst>
      <p:ext uri="{BB962C8B-B14F-4D97-AF65-F5344CB8AC3E}">
        <p14:creationId xmlns:p14="http://schemas.microsoft.com/office/powerpoint/2010/main" val="7015169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751868" y="1996774"/>
            <a:ext cx="5392132" cy="324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a:spcBef>
                <a:spcPct val="20000"/>
              </a:spcBef>
              <a:buClr>
                <a:srgbClr val="000066"/>
              </a:buClr>
              <a:buSzPct val="80000"/>
              <a:buFont typeface="Wingdings" panose="05000000000000000000" pitchFamily="2" charset="2"/>
              <a:buChar char="n"/>
              <a:defRPr sz="2400" b="1">
                <a:solidFill>
                  <a:srgbClr val="000066"/>
                </a:solidFill>
                <a:latin typeface="Arial" panose="020B0604020202020204" pitchFamily="34" charset="0"/>
              </a:defRPr>
            </a:lvl1pPr>
            <a:lvl2pPr marL="742950" indent="-285750">
              <a:spcBef>
                <a:spcPct val="20000"/>
              </a:spcBef>
              <a:buClr>
                <a:srgbClr val="000066"/>
              </a:buClr>
              <a:buSzPct val="135000"/>
              <a:buChar char="•"/>
              <a:defRPr sz="2200" b="1">
                <a:solidFill>
                  <a:srgbClr val="000066"/>
                </a:solidFill>
                <a:latin typeface="Arial" panose="020B0604020202020204" pitchFamily="34" charset="0"/>
              </a:defRPr>
            </a:lvl2pPr>
            <a:lvl3pPr marL="1143000" indent="-228600">
              <a:spcBef>
                <a:spcPct val="20000"/>
              </a:spcBef>
              <a:buClr>
                <a:srgbClr val="000066"/>
              </a:buClr>
              <a:buSzPct val="85000"/>
              <a:buFont typeface="Wingdings" panose="05000000000000000000" pitchFamily="2" charset="2"/>
              <a:buChar char="w"/>
              <a:defRPr sz="2000" b="1">
                <a:solidFill>
                  <a:srgbClr val="000066"/>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b="1">
                <a:solidFill>
                  <a:srgbClr val="000066"/>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Wingdings" panose="05000000000000000000" pitchFamily="2" charset="2"/>
              <a:buNone/>
              <a:tabLst/>
              <a:defRPr/>
            </a:pPr>
            <a:r>
              <a:rPr kumimoji="0" lang="en-US" altLang="en-US" sz="36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rPr>
              <a:t>Supporting Military- Connected Students</a:t>
            </a:r>
          </a:p>
          <a:p>
            <a:pPr marL="0" marR="0" lvl="0" indent="0" algn="ctr" defTabSz="914400" rtl="0" eaLnBrk="1" fontAlgn="auto" latinLnBrk="0" hangingPunct="1">
              <a:lnSpc>
                <a:spcPct val="120000"/>
              </a:lnSpc>
              <a:spcBef>
                <a:spcPct val="0"/>
              </a:spcBef>
              <a:spcAft>
                <a:spcPts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rPr>
              <a:t>Osan AB Townhall</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rPr>
              <a:t>13 August 2025</a:t>
            </a:r>
            <a:endParaRPr kumimoji="0" lang="en-US" altLang="en-US" sz="4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54504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94DA-BB1A-5532-3282-5D46038AD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497C3-B47D-2B29-23AD-FC7C92960C24}"/>
              </a:ext>
            </a:extLst>
          </p:cNvPr>
          <p:cNvSpPr>
            <a:spLocks noGrp="1"/>
          </p:cNvSpPr>
          <p:nvPr>
            <p:ph type="title"/>
          </p:nvPr>
        </p:nvSpPr>
        <p:spPr/>
        <p:txBody>
          <a:bodyPr/>
          <a:lstStyle/>
          <a:p>
            <a:r>
              <a:rPr lang="en-US"/>
              <a:t>OES </a:t>
            </a:r>
            <a:br>
              <a:rPr lang="en-US"/>
            </a:br>
            <a:r>
              <a:rPr lang="en-US"/>
              <a:t>PTO &amp; SAC</a:t>
            </a:r>
          </a:p>
        </p:txBody>
      </p:sp>
      <p:sp>
        <p:nvSpPr>
          <p:cNvPr id="4" name="Slide Number Placeholder 3">
            <a:extLst>
              <a:ext uri="{FF2B5EF4-FFF2-40B4-BE49-F238E27FC236}">
                <a16:creationId xmlns:a16="http://schemas.microsoft.com/office/drawing/2014/main" id="{25A0A65F-9886-757F-97D1-EA1CD37C6A6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5" name="Content Placeholder 4">
            <a:extLst>
              <a:ext uri="{FF2B5EF4-FFF2-40B4-BE49-F238E27FC236}">
                <a16:creationId xmlns:a16="http://schemas.microsoft.com/office/drawing/2014/main" id="{5D1DD2AB-B210-44F5-F88C-EDA97B82674E}"/>
              </a:ext>
            </a:extLst>
          </p:cNvPr>
          <p:cNvPicPr>
            <a:picLocks noGrp="1" noChangeAspect="1"/>
          </p:cNvPicPr>
          <p:nvPr>
            <p:ph sz="quarter" idx="11"/>
          </p:nvPr>
        </p:nvPicPr>
        <p:blipFill>
          <a:blip r:embed="rId2"/>
          <a:srcRect t="5003"/>
          <a:stretch/>
        </p:blipFill>
        <p:spPr>
          <a:xfrm>
            <a:off x="473536" y="1488644"/>
            <a:ext cx="1049057" cy="1016114"/>
          </a:xfrm>
          <a:prstGeom prst="rect">
            <a:avLst/>
          </a:prstGeom>
        </p:spPr>
      </p:pic>
      <p:sp>
        <p:nvSpPr>
          <p:cNvPr id="6" name="TextBox 5">
            <a:extLst>
              <a:ext uri="{FF2B5EF4-FFF2-40B4-BE49-F238E27FC236}">
                <a16:creationId xmlns:a16="http://schemas.microsoft.com/office/drawing/2014/main" id="{7C61DE30-2B6B-4261-FB2B-DE20DC1DAC31}"/>
              </a:ext>
            </a:extLst>
          </p:cNvPr>
          <p:cNvSpPr txBox="1"/>
          <p:nvPr/>
        </p:nvSpPr>
        <p:spPr>
          <a:xfrm>
            <a:off x="395658" y="2671094"/>
            <a:ext cx="1292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OES PTO Facebook </a:t>
            </a:r>
          </a:p>
        </p:txBody>
      </p:sp>
      <p:sp>
        <p:nvSpPr>
          <p:cNvPr id="9" name="TextBox 8">
            <a:extLst>
              <a:ext uri="{FF2B5EF4-FFF2-40B4-BE49-F238E27FC236}">
                <a16:creationId xmlns:a16="http://schemas.microsoft.com/office/drawing/2014/main" id="{D82A68A7-F4F8-F208-9503-B9942FDB3BB3}"/>
              </a:ext>
            </a:extLst>
          </p:cNvPr>
          <p:cNvSpPr txBox="1"/>
          <p:nvPr/>
        </p:nvSpPr>
        <p:spPr>
          <a:xfrm>
            <a:off x="381000" y="4130094"/>
            <a:ext cx="6948775"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School Advisory Committee (SAC)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Osan Elementary SAC includes parents, educators, and stakeholders working together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Advise school leadership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Strengthen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Collaborate on concerns via proper channels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Meetings are public &amp; all parents are welcome!</a:t>
            </a:r>
            <a:r>
              <a:rPr kumimoji="0" 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 Contact: </a:t>
            </a:r>
            <a:r>
              <a:rPr kumimoji="0" lang="en-US" sz="1800" b="1" i="0" u="none" strike="noStrike" kern="1200" cap="none" spc="0" normalizeH="0" baseline="0" noProof="0" dirty="0">
                <a:ln>
                  <a:noFill/>
                </a:ln>
                <a:solidFill>
                  <a:srgbClr val="000000"/>
                </a:solidFill>
                <a:effectLst/>
                <a:uLnTx/>
                <a:uFillTx/>
                <a:latin typeface="Arial"/>
                <a:ea typeface="+mn-ea"/>
                <a:cs typeface="+mn-cs"/>
                <a:hlinkClick r:id="rId3"/>
              </a:rPr>
              <a:t>osanes.sac@gmail.com</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p>
        </p:txBody>
      </p:sp>
      <p:sp>
        <p:nvSpPr>
          <p:cNvPr id="10" name="TextBox 9">
            <a:extLst>
              <a:ext uri="{FF2B5EF4-FFF2-40B4-BE49-F238E27FC236}">
                <a16:creationId xmlns:a16="http://schemas.microsoft.com/office/drawing/2014/main" id="{A0D7505B-CB4D-F60B-C91B-05CA8C14BE57}"/>
              </a:ext>
            </a:extLst>
          </p:cNvPr>
          <p:cNvSpPr txBox="1"/>
          <p:nvPr/>
        </p:nvSpPr>
        <p:spPr>
          <a:xfrm>
            <a:off x="1626670" y="1213008"/>
            <a:ext cx="7136330"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How your OES PTO Supports Osan Elementary School</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The Osan Elementary PTO actively strengthens the school’s mission by fostering collaboration, enhancing student success, and building community connections. We're far more than popcorn and parades—we're dedicated partners in every child's journey.  Membership is open to all, and we’d love for you to join us! Follow us on Facebook for updates or email us at </a:t>
            </a:r>
            <a:r>
              <a:rPr kumimoji="0" lang="en-US" sz="1700" b="1" i="0" u="sng" strike="noStrike" kern="1200" cap="none" spc="0" normalizeH="0" baseline="0" noProof="0" dirty="0">
                <a:ln>
                  <a:noFill/>
                </a:ln>
                <a:solidFill>
                  <a:srgbClr val="000000"/>
                </a:solidFill>
                <a:effectLst/>
                <a:uLnTx/>
                <a:uFillTx/>
                <a:latin typeface="Arial"/>
                <a:ea typeface="+mn-ea"/>
                <a:cs typeface="+mn-cs"/>
                <a:hlinkClick r:id="rId4"/>
              </a:rPr>
              <a:t>ContactUsOESPTO@gmail.com</a:t>
            </a:r>
            <a:r>
              <a:rPr kumimoji="0" lang="en-US" sz="1700" b="1"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President Ayla Roy, Vice President Lauren Surridge, Treasurer Jillian Rodriguez, and Secretary Brianna James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C3F30D31-668E-8F6D-3594-89E8AACC6A31}"/>
              </a:ext>
            </a:extLst>
          </p:cNvPr>
          <p:cNvPicPr>
            <a:picLocks noChangeAspect="1"/>
          </p:cNvPicPr>
          <p:nvPr/>
        </p:nvPicPr>
        <p:blipFill>
          <a:blip r:embed="rId5"/>
          <a:stretch>
            <a:fillRect/>
          </a:stretch>
        </p:blipFill>
        <p:spPr>
          <a:xfrm>
            <a:off x="7500318" y="4213829"/>
            <a:ext cx="975963" cy="1005840"/>
          </a:xfrm>
          <a:prstGeom prst="rect">
            <a:avLst/>
          </a:prstGeom>
        </p:spPr>
      </p:pic>
      <p:sp>
        <p:nvSpPr>
          <p:cNvPr id="12" name="TextBox 11">
            <a:extLst>
              <a:ext uri="{FF2B5EF4-FFF2-40B4-BE49-F238E27FC236}">
                <a16:creationId xmlns:a16="http://schemas.microsoft.com/office/drawing/2014/main" id="{FA081270-FD20-4D07-B48E-3058159E7108}"/>
              </a:ext>
            </a:extLst>
          </p:cNvPr>
          <p:cNvSpPr txBox="1"/>
          <p:nvPr/>
        </p:nvSpPr>
        <p:spPr>
          <a:xfrm>
            <a:off x="7258674" y="5330422"/>
            <a:ext cx="15043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OES School Advisory Committee</a:t>
            </a:r>
          </a:p>
        </p:txBody>
      </p:sp>
    </p:spTree>
    <p:extLst>
      <p:ext uri="{BB962C8B-B14F-4D97-AF65-F5344CB8AC3E}">
        <p14:creationId xmlns:p14="http://schemas.microsoft.com/office/powerpoint/2010/main" val="169564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F3AC-CB30-FDEC-1942-4654A595F76D}"/>
              </a:ext>
            </a:extLst>
          </p:cNvPr>
          <p:cNvSpPr>
            <a:spLocks noGrp="1"/>
          </p:cNvSpPr>
          <p:nvPr>
            <p:ph type="title"/>
          </p:nvPr>
        </p:nvSpPr>
        <p:spPr/>
        <p:txBody>
          <a:bodyPr/>
          <a:lstStyle/>
          <a:p>
            <a:r>
              <a:rPr lang="en-US"/>
              <a:t>OMHS</a:t>
            </a:r>
          </a:p>
        </p:txBody>
      </p:sp>
      <p:sp>
        <p:nvSpPr>
          <p:cNvPr id="3" name="Content Placeholder 2">
            <a:extLst>
              <a:ext uri="{FF2B5EF4-FFF2-40B4-BE49-F238E27FC236}">
                <a16:creationId xmlns:a16="http://schemas.microsoft.com/office/drawing/2014/main" id="{402D2C06-19FB-7766-E752-D2587FEA19E2}"/>
              </a:ext>
            </a:extLst>
          </p:cNvPr>
          <p:cNvSpPr>
            <a:spLocks noGrp="1"/>
          </p:cNvSpPr>
          <p:nvPr>
            <p:ph sz="quarter" idx="11"/>
          </p:nvPr>
        </p:nvSpPr>
        <p:spPr>
          <a:xfrm>
            <a:off x="365124" y="1189432"/>
            <a:ext cx="8447088" cy="4870450"/>
          </a:xfrm>
        </p:spPr>
        <p:txBody>
          <a:bodyPr/>
          <a:lstStyle/>
          <a:p>
            <a:pPr marL="6" marR="0" indent="-285750">
              <a:spcBef>
                <a:spcPts val="0"/>
              </a:spcBef>
              <a:spcAft>
                <a:spcPts val="0"/>
              </a:spcAft>
            </a:pPr>
            <a:r>
              <a:rPr lang="en-US" sz="1800" dirty="0">
                <a:solidFill>
                  <a:schemeClr val="accent2"/>
                </a:solidFill>
                <a:ea typeface="Aptos" panose="020B0004020202020204" pitchFamily="34" charset="0"/>
                <a:cs typeface="Aptos" panose="020B0004020202020204" pitchFamily="34" charset="0"/>
              </a:rPr>
              <a:t>Student Orientation(s):</a:t>
            </a:r>
          </a:p>
          <a:p>
            <a:pPr marL="746113" lvl="1" indent="-342900">
              <a:spcBef>
                <a:spcPts val="0"/>
              </a:spcBef>
              <a:spcAft>
                <a:spcPts val="0"/>
              </a:spcAft>
              <a:buFont typeface="Symbol" panose="05050102010706020507" pitchFamily="18" charset="2"/>
              <a:buChar char=""/>
            </a:pPr>
            <a:r>
              <a:rPr lang="en-US" sz="1800" dirty="0">
                <a:solidFill>
                  <a:schemeClr val="tx1"/>
                </a:solidFill>
                <a:ea typeface="Times New Roman" panose="02020603050405020304" pitchFamily="18" charset="0"/>
                <a:cs typeface="Aptos" panose="020B0004020202020204" pitchFamily="34" charset="0"/>
              </a:rPr>
              <a:t>Thursday, August 14</a:t>
            </a:r>
          </a:p>
          <a:p>
            <a:pPr marL="1084244" lvl="2" indent="-342900">
              <a:spcBef>
                <a:spcPts val="0"/>
              </a:spcBef>
              <a:spcAft>
                <a:spcPts val="0"/>
              </a:spcAft>
              <a:buFont typeface="Symbol" panose="05050102010706020507" pitchFamily="18" charset="2"/>
              <a:buChar char=""/>
            </a:pPr>
            <a:r>
              <a:rPr lang="en-US" dirty="0">
                <a:solidFill>
                  <a:schemeClr val="tx1"/>
                </a:solidFill>
                <a:ea typeface="Times New Roman" panose="02020603050405020304" pitchFamily="18" charset="0"/>
                <a:cs typeface="Aptos" panose="020B0004020202020204" pitchFamily="34" charset="0"/>
              </a:rPr>
              <a:t>New Student Orientation/Gr. 6 Session for Success @ 1530-1700</a:t>
            </a:r>
            <a:endParaRPr lang="en-US" dirty="0">
              <a:solidFill>
                <a:schemeClr val="tx1"/>
              </a:solidFill>
              <a:ea typeface="Aptos" panose="020B0004020202020204" pitchFamily="34" charset="0"/>
              <a:cs typeface="Aptos" panose="020B0004020202020204" pitchFamily="34" charset="0"/>
            </a:endParaRPr>
          </a:p>
          <a:p>
            <a:pPr marL="746113" lvl="1" indent="-342900">
              <a:spcBef>
                <a:spcPts val="0"/>
              </a:spcBef>
              <a:spcAft>
                <a:spcPts val="0"/>
              </a:spcAft>
              <a:buFont typeface="Symbol" panose="05050102010706020507" pitchFamily="18" charset="2"/>
              <a:buChar char=""/>
            </a:pPr>
            <a:r>
              <a:rPr lang="en-US" sz="1800" dirty="0">
                <a:solidFill>
                  <a:schemeClr val="tx1"/>
                </a:solidFill>
                <a:ea typeface="Times New Roman" panose="02020603050405020304" pitchFamily="18" charset="0"/>
                <a:cs typeface="Aptos" panose="020B0004020202020204" pitchFamily="34" charset="0"/>
              </a:rPr>
              <a:t>Friday, August 15 </a:t>
            </a:r>
          </a:p>
          <a:p>
            <a:pPr marL="1084244" lvl="2" indent="-342900">
              <a:spcBef>
                <a:spcPts val="0"/>
              </a:spcBef>
              <a:spcAft>
                <a:spcPts val="0"/>
              </a:spcAft>
              <a:buFont typeface="Symbol" panose="05050102010706020507" pitchFamily="18" charset="2"/>
              <a:buChar char=""/>
            </a:pPr>
            <a:r>
              <a:rPr lang="en-US" dirty="0">
                <a:solidFill>
                  <a:schemeClr val="tx1"/>
                </a:solidFill>
                <a:ea typeface="Times New Roman" panose="02020603050405020304" pitchFamily="18" charset="0"/>
                <a:cs typeface="Aptos" panose="020B0004020202020204" pitchFamily="34" charset="0"/>
              </a:rPr>
              <a:t>Cougar Corral - All Returning Student Orientation @ 1500-1700</a:t>
            </a:r>
            <a:endParaRPr lang="en-US" dirty="0">
              <a:solidFill>
                <a:schemeClr val="tx1"/>
              </a:solidFill>
              <a:ea typeface="Aptos" panose="020B0004020202020204" pitchFamily="34" charset="0"/>
              <a:cs typeface="Aptos" panose="020B0004020202020204" pitchFamily="34" charset="0"/>
            </a:endParaRPr>
          </a:p>
          <a:p>
            <a:pPr marL="403213" lvl="1" indent="0">
              <a:spcBef>
                <a:spcPts val="0"/>
              </a:spcBef>
              <a:spcAft>
                <a:spcPts val="0"/>
              </a:spcAft>
              <a:buNone/>
            </a:pPr>
            <a:endParaRPr lang="en-US" sz="1800" dirty="0">
              <a:solidFill>
                <a:schemeClr val="tx1"/>
              </a:solidFill>
              <a:cs typeface="Arial"/>
            </a:endParaRPr>
          </a:p>
          <a:p>
            <a:pPr>
              <a:spcBef>
                <a:spcPts val="0"/>
              </a:spcBef>
              <a:spcAft>
                <a:spcPts val="0"/>
              </a:spcAft>
            </a:pPr>
            <a:r>
              <a:rPr lang="en-US" sz="1800" dirty="0">
                <a:solidFill>
                  <a:schemeClr val="accent2"/>
                </a:solidFill>
                <a:ea typeface="Aptos" panose="020B0004020202020204" pitchFamily="34" charset="0"/>
                <a:cs typeface="Aptos" panose="020B0004020202020204" pitchFamily="34" charset="0"/>
              </a:rPr>
              <a:t>First Day of School:</a:t>
            </a:r>
          </a:p>
          <a:p>
            <a:pPr marL="746113" lvl="1" indent="-342900">
              <a:spcBef>
                <a:spcPts val="0"/>
              </a:spcBef>
              <a:spcAft>
                <a:spcPts val="0"/>
              </a:spcAft>
              <a:buFont typeface="Symbol" panose="05050102010706020507" pitchFamily="18" charset="2"/>
              <a:buChar char=""/>
            </a:pPr>
            <a:r>
              <a:rPr lang="en-US" sz="1800" dirty="0">
                <a:solidFill>
                  <a:schemeClr val="tx1"/>
                </a:solidFill>
                <a:ea typeface="Times New Roman" panose="02020603050405020304" pitchFamily="18" charset="0"/>
                <a:cs typeface="Aptos" panose="020B0004020202020204" pitchFamily="34" charset="0"/>
              </a:rPr>
              <a:t>Monday, August 18</a:t>
            </a:r>
          </a:p>
          <a:p>
            <a:pPr marL="746113" lvl="1" indent="-342900">
              <a:spcBef>
                <a:spcPts val="0"/>
              </a:spcBef>
              <a:spcAft>
                <a:spcPts val="0"/>
              </a:spcAft>
              <a:buFont typeface="Symbol" panose="05050102010706020507" pitchFamily="18" charset="2"/>
              <a:buChar char=""/>
            </a:pPr>
            <a:r>
              <a:rPr lang="en-US" sz="1800" dirty="0">
                <a:solidFill>
                  <a:schemeClr val="tx1"/>
                </a:solidFill>
                <a:ea typeface="Aptos" panose="020B0004020202020204" pitchFamily="34" charset="0"/>
                <a:cs typeface="Aptos" panose="020B0004020202020204" pitchFamily="34" charset="0"/>
              </a:rPr>
              <a:t>Breakfast will be Served (8:00 a.m.)</a:t>
            </a:r>
          </a:p>
          <a:p>
            <a:pPr marL="746113" lvl="1" indent="-342900">
              <a:spcBef>
                <a:spcPts val="0"/>
              </a:spcBef>
              <a:spcAft>
                <a:spcPts val="0"/>
              </a:spcAft>
              <a:buFont typeface="Symbol" panose="05050102010706020507" pitchFamily="18" charset="2"/>
              <a:buChar char=""/>
            </a:pPr>
            <a:r>
              <a:rPr lang="en-US" sz="1800" dirty="0">
                <a:solidFill>
                  <a:schemeClr val="tx1"/>
                </a:solidFill>
                <a:ea typeface="Aptos" panose="020B0004020202020204" pitchFamily="34" charset="0"/>
                <a:cs typeface="Aptos" panose="020B0004020202020204" pitchFamily="34" charset="0"/>
              </a:rPr>
              <a:t>Doors open at 8:25 a.m.</a:t>
            </a:r>
          </a:p>
          <a:p>
            <a:pPr marL="746113" lvl="1" indent="-342900">
              <a:spcBef>
                <a:spcPts val="0"/>
              </a:spcBef>
              <a:spcAft>
                <a:spcPts val="0"/>
              </a:spcAft>
              <a:buFont typeface="Symbol" panose="05050102010706020507" pitchFamily="18" charset="2"/>
              <a:buChar char=""/>
            </a:pPr>
            <a:r>
              <a:rPr lang="en-US" sz="1800" dirty="0">
                <a:solidFill>
                  <a:schemeClr val="tx1"/>
                </a:solidFill>
                <a:ea typeface="Aptos" panose="020B0004020202020204" pitchFamily="34" charset="0"/>
                <a:cs typeface="Aptos" panose="020B0004020202020204" pitchFamily="34" charset="0"/>
              </a:rPr>
              <a:t>Cellphone – Free during school hours</a:t>
            </a:r>
          </a:p>
          <a:p>
            <a:pPr marL="746113" lvl="1" indent="-342900">
              <a:spcBef>
                <a:spcPts val="0"/>
              </a:spcBef>
              <a:spcAft>
                <a:spcPts val="0"/>
              </a:spcAft>
              <a:buFont typeface="Symbol" panose="05050102010706020507" pitchFamily="18" charset="2"/>
              <a:buChar char=""/>
            </a:pPr>
            <a:r>
              <a:rPr lang="en-US" sz="1800" dirty="0">
                <a:solidFill>
                  <a:schemeClr val="tx1"/>
                </a:solidFill>
                <a:ea typeface="Aptos" panose="020B0004020202020204" pitchFamily="34" charset="0"/>
                <a:cs typeface="Aptos" panose="020B0004020202020204" pitchFamily="34" charset="0"/>
              </a:rPr>
              <a:t>Lunch Period Schedule </a:t>
            </a:r>
          </a:p>
          <a:p>
            <a:pPr>
              <a:spcBef>
                <a:spcPts val="0"/>
              </a:spcBef>
              <a:spcAft>
                <a:spcPts val="0"/>
              </a:spcAft>
            </a:pPr>
            <a:r>
              <a:rPr lang="en-US" sz="1800" dirty="0">
                <a:solidFill>
                  <a:schemeClr val="tx1"/>
                </a:solidFill>
                <a:ea typeface="Aptos" panose="020B0004020202020204" pitchFamily="34" charset="0"/>
                <a:cs typeface="Aptos" panose="020B0004020202020204" pitchFamily="34" charset="0"/>
              </a:rPr>
              <a:t>Locker Distribution for All Students Begins 1st Week of School (Doors Open Daily 8:15 a.m.)</a:t>
            </a:r>
          </a:p>
          <a:p>
            <a:pPr marL="403213" lvl="1" indent="0">
              <a:spcBef>
                <a:spcPts val="0"/>
              </a:spcBef>
              <a:spcAft>
                <a:spcPts val="0"/>
              </a:spcAft>
              <a:buNone/>
            </a:pPr>
            <a:endParaRPr lang="en-US" sz="1800" dirty="0">
              <a:solidFill>
                <a:schemeClr val="tx1"/>
              </a:solidFill>
              <a:ea typeface="Aptos" panose="020B0004020202020204" pitchFamily="34" charset="0"/>
              <a:cs typeface="Aptos" panose="020B0004020202020204" pitchFamily="34" charset="0"/>
            </a:endParaRPr>
          </a:p>
          <a:p>
            <a:pPr>
              <a:spcBef>
                <a:spcPts val="0"/>
              </a:spcBef>
              <a:spcAft>
                <a:spcPts val="0"/>
              </a:spcAft>
            </a:pPr>
            <a:r>
              <a:rPr lang="en-US" sz="1800" dirty="0">
                <a:solidFill>
                  <a:schemeClr val="accent2"/>
                </a:solidFill>
                <a:ea typeface="Aptos" panose="020B0004020202020204" pitchFamily="34" charset="0"/>
                <a:cs typeface="Aptos" panose="020B0004020202020204" pitchFamily="34" charset="0"/>
              </a:rPr>
              <a:t>School Calendar Highlights:</a:t>
            </a:r>
          </a:p>
          <a:p>
            <a:pPr marL="746113" lvl="1" indent="-342900">
              <a:spcBef>
                <a:spcPts val="0"/>
              </a:spcBef>
              <a:spcAft>
                <a:spcPts val="0"/>
              </a:spcAft>
              <a:buFont typeface="Symbol" panose="05050102010706020507" pitchFamily="18" charset="2"/>
              <a:buChar char=""/>
            </a:pPr>
            <a:r>
              <a:rPr lang="en-US" sz="1800" dirty="0">
                <a:solidFill>
                  <a:schemeClr val="tx1"/>
                </a:solidFill>
                <a:ea typeface="Times New Roman" panose="02020603050405020304" pitchFamily="18" charset="0"/>
                <a:cs typeface="Aptos" panose="020B0004020202020204" pitchFamily="34" charset="0"/>
              </a:rPr>
              <a:t>Open House – Sept 4 </a:t>
            </a:r>
            <a:endParaRPr lang="en-US" sz="1800" dirty="0">
              <a:solidFill>
                <a:schemeClr val="tx1"/>
              </a:solidFill>
              <a:ea typeface="Aptos" panose="020B0004020202020204" pitchFamily="34" charset="0"/>
              <a:cs typeface="Aptos" panose="020B0004020202020204" pitchFamily="34" charset="0"/>
            </a:endParaRPr>
          </a:p>
          <a:p>
            <a:pPr marL="746113" lvl="1" indent="-342900">
              <a:spcBef>
                <a:spcPts val="0"/>
              </a:spcBef>
              <a:spcAft>
                <a:spcPts val="0"/>
              </a:spcAft>
              <a:buFont typeface="Symbol" panose="05050102010706020507" pitchFamily="18" charset="2"/>
              <a:buChar char=""/>
            </a:pPr>
            <a:r>
              <a:rPr lang="en-US" sz="1800" dirty="0">
                <a:solidFill>
                  <a:schemeClr val="tx1"/>
                </a:solidFill>
                <a:ea typeface="Times New Roman" panose="02020603050405020304" pitchFamily="18" charset="0"/>
                <a:cs typeface="Aptos" panose="020B0004020202020204" pitchFamily="34" charset="0"/>
              </a:rPr>
              <a:t>School Picture Day – Sept 29-30</a:t>
            </a:r>
            <a:endParaRPr lang="en-US" sz="1800" dirty="0">
              <a:solidFill>
                <a:schemeClr val="tx1"/>
              </a:solidFill>
              <a:ea typeface="Aptos" panose="020B0004020202020204" pitchFamily="34" charset="0"/>
              <a:cs typeface="Aptos" panose="020B0004020202020204" pitchFamily="34" charset="0"/>
            </a:endParaRPr>
          </a:p>
          <a:p>
            <a:pPr marL="746113" lvl="1" indent="-342900">
              <a:spcBef>
                <a:spcPts val="0"/>
              </a:spcBef>
              <a:spcAft>
                <a:spcPts val="0"/>
              </a:spcAft>
              <a:buFont typeface="Symbol" panose="05050102010706020507" pitchFamily="18" charset="2"/>
              <a:buChar char=""/>
            </a:pPr>
            <a:r>
              <a:rPr lang="en-US" sz="1800" dirty="0">
                <a:solidFill>
                  <a:schemeClr val="tx1"/>
                </a:solidFill>
                <a:ea typeface="Times New Roman" panose="02020603050405020304" pitchFamily="18" charset="0"/>
                <a:cs typeface="Aptos" panose="020B0004020202020204" pitchFamily="34" charset="0"/>
              </a:rPr>
              <a:t>End of 1</a:t>
            </a:r>
            <a:r>
              <a:rPr lang="en-US" sz="1800" baseline="30000" dirty="0">
                <a:solidFill>
                  <a:schemeClr val="tx1"/>
                </a:solidFill>
                <a:ea typeface="Times New Roman" panose="02020603050405020304" pitchFamily="18" charset="0"/>
                <a:cs typeface="Aptos" panose="020B0004020202020204" pitchFamily="34" charset="0"/>
              </a:rPr>
              <a:t>st</a:t>
            </a:r>
            <a:r>
              <a:rPr lang="en-US" sz="1800" dirty="0">
                <a:solidFill>
                  <a:schemeClr val="tx1"/>
                </a:solidFill>
                <a:ea typeface="Times New Roman" panose="02020603050405020304" pitchFamily="18" charset="0"/>
                <a:cs typeface="Aptos" panose="020B0004020202020204" pitchFamily="34" charset="0"/>
              </a:rPr>
              <a:t> Quarter – Oct 23</a:t>
            </a:r>
            <a:endParaRPr lang="en-US" sz="1800" dirty="0">
              <a:solidFill>
                <a:schemeClr val="tx1"/>
              </a:solidFill>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09C1C60D-2D79-86ED-6744-F28B79677E1C}"/>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23331358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80A2-B3B7-BED8-257A-BA7AEE979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F118D-AA57-4234-3571-4C78BDC1D741}"/>
              </a:ext>
            </a:extLst>
          </p:cNvPr>
          <p:cNvSpPr>
            <a:spLocks noGrp="1"/>
          </p:cNvSpPr>
          <p:nvPr>
            <p:ph type="title"/>
          </p:nvPr>
        </p:nvSpPr>
        <p:spPr/>
        <p:txBody>
          <a:bodyPr/>
          <a:lstStyle/>
          <a:p>
            <a:r>
              <a:rPr lang="en-US" dirty="0"/>
              <a:t>OMHS</a:t>
            </a:r>
          </a:p>
        </p:txBody>
      </p:sp>
      <p:sp>
        <p:nvSpPr>
          <p:cNvPr id="3" name="Content Placeholder 2">
            <a:extLst>
              <a:ext uri="{FF2B5EF4-FFF2-40B4-BE49-F238E27FC236}">
                <a16:creationId xmlns:a16="http://schemas.microsoft.com/office/drawing/2014/main" id="{E424BCFB-52E8-D9C7-3113-EB0FF711A0BB}"/>
              </a:ext>
            </a:extLst>
          </p:cNvPr>
          <p:cNvSpPr>
            <a:spLocks noGrp="1"/>
          </p:cNvSpPr>
          <p:nvPr>
            <p:ph sz="quarter" idx="11"/>
          </p:nvPr>
        </p:nvSpPr>
        <p:spPr>
          <a:xfrm>
            <a:off x="365124" y="1210733"/>
            <a:ext cx="8447088" cy="4870450"/>
          </a:xfrm>
        </p:spPr>
        <p:txBody>
          <a:bodyPr/>
          <a:lstStyle/>
          <a:p>
            <a:pPr marL="403213" lvl="1" indent="0">
              <a:spcBef>
                <a:spcPts val="0"/>
              </a:spcBef>
              <a:spcAft>
                <a:spcPts val="0"/>
              </a:spcAft>
              <a:buNone/>
            </a:pPr>
            <a:endParaRPr lang="en-US" sz="1800" dirty="0">
              <a:solidFill>
                <a:schemeClr val="tx1"/>
              </a:solidFill>
              <a:ea typeface="Aptos" panose="020B0004020202020204" pitchFamily="34" charset="0"/>
              <a:cs typeface="Aptos" panose="020B0004020202020204" pitchFamily="34" charset="0"/>
            </a:endParaRPr>
          </a:p>
          <a:p>
            <a:pPr marL="403213" lvl="1" indent="0" algn="ctr">
              <a:spcBef>
                <a:spcPts val="0"/>
              </a:spcBef>
              <a:spcAft>
                <a:spcPts val="0"/>
              </a:spcAft>
              <a:buNone/>
            </a:pPr>
            <a:r>
              <a:rPr lang="en-US" sz="2400" dirty="0">
                <a:solidFill>
                  <a:schemeClr val="tx1"/>
                </a:solidFill>
                <a:ea typeface="Aptos" panose="020B0004020202020204" pitchFamily="34" charset="0"/>
                <a:cs typeface="Aptos" panose="020B0004020202020204" pitchFamily="34" charset="0"/>
              </a:rPr>
              <a:t>2 Lunch Period Schedule Overview</a:t>
            </a:r>
          </a:p>
          <a:p>
            <a:r>
              <a:rPr lang="en-US" sz="1800" dirty="0"/>
              <a:t>🅰️ A-Days (Regular Days: Monday, Wednesday, Thursday, Friday)</a:t>
            </a:r>
          </a:p>
          <a:p>
            <a:pPr marL="0" indent="0">
              <a:buNone/>
            </a:pPr>
            <a:r>
              <a:rPr lang="en-US" sz="1800" dirty="0"/>
              <a:t>	</a:t>
            </a:r>
            <a:r>
              <a:rPr lang="en-US" sz="1800" dirty="0">
                <a:solidFill>
                  <a:schemeClr val="tx1"/>
                </a:solidFill>
              </a:rPr>
              <a:t>Middle School Lunch:</a:t>
            </a:r>
            <a:r>
              <a:rPr lang="en-US" sz="1800" b="0" dirty="0">
                <a:solidFill>
                  <a:schemeClr val="tx1"/>
                </a:solidFill>
              </a:rPr>
              <a:t> 11:30 AM – 12:05 PM</a:t>
            </a:r>
          </a:p>
          <a:p>
            <a:pPr marL="0" indent="0">
              <a:buNone/>
            </a:pPr>
            <a:r>
              <a:rPr lang="en-US" sz="1800" dirty="0">
                <a:solidFill>
                  <a:schemeClr val="tx1"/>
                </a:solidFill>
              </a:rPr>
              <a:t>	High School Lunch:</a:t>
            </a:r>
            <a:r>
              <a:rPr lang="en-US" sz="1800" b="0" dirty="0">
                <a:solidFill>
                  <a:schemeClr val="tx1"/>
                </a:solidFill>
              </a:rPr>
              <a:t> 12:10 PM – 12:45 PM</a:t>
            </a:r>
          </a:p>
          <a:p>
            <a:r>
              <a:rPr lang="en-US" sz="1800" dirty="0"/>
              <a:t>🅱️ B-Days (Regular Days: Monday, Wednesday, Thursday, Friday)</a:t>
            </a:r>
          </a:p>
          <a:p>
            <a:pPr marL="0" indent="0">
              <a:buNone/>
            </a:pPr>
            <a:r>
              <a:rPr lang="en-US" sz="1800" dirty="0"/>
              <a:t>	</a:t>
            </a:r>
            <a:r>
              <a:rPr lang="en-US" sz="1800" dirty="0">
                <a:solidFill>
                  <a:schemeClr val="tx1"/>
                </a:solidFill>
              </a:rPr>
              <a:t>High School Lunch:</a:t>
            </a:r>
            <a:r>
              <a:rPr lang="en-US" sz="1800" b="0" dirty="0">
                <a:solidFill>
                  <a:schemeClr val="tx1"/>
                </a:solidFill>
              </a:rPr>
              <a:t> 11:30 AM – 12:05 PM</a:t>
            </a:r>
          </a:p>
          <a:p>
            <a:pPr marL="0" indent="0">
              <a:buNone/>
            </a:pPr>
            <a:r>
              <a:rPr lang="en-US" sz="1800" dirty="0">
                <a:solidFill>
                  <a:schemeClr val="tx1"/>
                </a:solidFill>
              </a:rPr>
              <a:t>	Middle School Lunch:</a:t>
            </a:r>
            <a:r>
              <a:rPr lang="en-US" sz="1800" b="0" dirty="0">
                <a:solidFill>
                  <a:schemeClr val="tx1"/>
                </a:solidFill>
              </a:rPr>
              <a:t> 12:10 PM – 12:45 PM</a:t>
            </a:r>
          </a:p>
          <a:p>
            <a:r>
              <a:rPr lang="en-US" sz="1800" dirty="0"/>
              <a:t>Early Release Tuesdays</a:t>
            </a:r>
          </a:p>
          <a:p>
            <a:pPr lvl="1"/>
            <a:r>
              <a:rPr lang="en-US" sz="1600" dirty="0"/>
              <a:t>A-Days:</a:t>
            </a:r>
            <a:endParaRPr lang="en-US" sz="1600" b="0" dirty="0"/>
          </a:p>
          <a:p>
            <a:pPr marL="803255" lvl="2" indent="0">
              <a:buNone/>
            </a:pPr>
            <a:r>
              <a:rPr lang="en-US" dirty="0">
                <a:solidFill>
                  <a:schemeClr val="tx1"/>
                </a:solidFill>
              </a:rPr>
              <a:t> Middle School Lunch:</a:t>
            </a:r>
            <a:r>
              <a:rPr lang="en-US" b="0" dirty="0">
                <a:solidFill>
                  <a:schemeClr val="tx1"/>
                </a:solidFill>
              </a:rPr>
              <a:t> 11:00 AM – 11:35 AM</a:t>
            </a:r>
          </a:p>
          <a:p>
            <a:pPr marL="406389" lvl="1" indent="0">
              <a:buNone/>
            </a:pPr>
            <a:r>
              <a:rPr lang="en-US" sz="1800" dirty="0">
                <a:solidFill>
                  <a:schemeClr val="tx1"/>
                </a:solidFill>
              </a:rPr>
              <a:t>       High School Lunch:</a:t>
            </a:r>
            <a:r>
              <a:rPr lang="en-US" sz="1800" b="0" dirty="0">
                <a:solidFill>
                  <a:schemeClr val="tx1"/>
                </a:solidFill>
              </a:rPr>
              <a:t> 12:15 PM – 12:50 PM</a:t>
            </a:r>
          </a:p>
          <a:p>
            <a:pPr lvl="1"/>
            <a:r>
              <a:rPr lang="en-US" sz="1600" dirty="0"/>
              <a:t>B-Days:</a:t>
            </a:r>
            <a:endParaRPr lang="en-US" sz="1600" b="0" dirty="0"/>
          </a:p>
          <a:p>
            <a:pPr marL="406389" lvl="1" indent="0">
              <a:buNone/>
            </a:pPr>
            <a:r>
              <a:rPr lang="en-US" sz="1800" dirty="0">
                <a:solidFill>
                  <a:schemeClr val="tx1"/>
                </a:solidFill>
              </a:rPr>
              <a:t>       High School Lunch:</a:t>
            </a:r>
            <a:r>
              <a:rPr lang="en-US" sz="1800" b="0" dirty="0">
                <a:solidFill>
                  <a:schemeClr val="tx1"/>
                </a:solidFill>
              </a:rPr>
              <a:t> 11:00 AM – 11:35 AM</a:t>
            </a:r>
          </a:p>
          <a:p>
            <a:pPr marL="406389" lvl="1" indent="0">
              <a:buNone/>
            </a:pPr>
            <a:r>
              <a:rPr lang="en-US" sz="1800" dirty="0">
                <a:solidFill>
                  <a:schemeClr val="tx1"/>
                </a:solidFill>
              </a:rPr>
              <a:t>       Middle School Lunch:</a:t>
            </a:r>
            <a:r>
              <a:rPr lang="en-US" sz="1800" b="0" dirty="0">
                <a:solidFill>
                  <a:schemeClr val="tx1"/>
                </a:solidFill>
              </a:rPr>
              <a:t> 12:15 PM – 12:50 PM</a:t>
            </a:r>
          </a:p>
          <a:p>
            <a:endParaRPr lang="en-US" sz="1600" b="0" dirty="0"/>
          </a:p>
          <a:p>
            <a:endParaRPr lang="en-US" dirty="0"/>
          </a:p>
        </p:txBody>
      </p:sp>
      <p:sp>
        <p:nvSpPr>
          <p:cNvPr id="4" name="Slide Number Placeholder 3">
            <a:extLst>
              <a:ext uri="{FF2B5EF4-FFF2-40B4-BE49-F238E27FC236}">
                <a16:creationId xmlns:a16="http://schemas.microsoft.com/office/drawing/2014/main" id="{935ABB75-74FD-29A5-FC6A-D04EC1C6128E}"/>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24755586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07DE-8744-9D47-B4CE-E2964B76D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E21EB-3F2F-6A9D-1F8D-5C33DB27E923}"/>
              </a:ext>
            </a:extLst>
          </p:cNvPr>
          <p:cNvSpPr>
            <a:spLocks noGrp="1"/>
          </p:cNvSpPr>
          <p:nvPr>
            <p:ph type="title"/>
          </p:nvPr>
        </p:nvSpPr>
        <p:spPr/>
        <p:txBody>
          <a:bodyPr/>
          <a:lstStyle/>
          <a:p>
            <a:r>
              <a:rPr lang="en-US"/>
              <a:t>OMHS</a:t>
            </a:r>
            <a:br>
              <a:rPr lang="en-US"/>
            </a:br>
            <a:r>
              <a:rPr lang="en-US"/>
              <a:t>SAC</a:t>
            </a:r>
          </a:p>
        </p:txBody>
      </p:sp>
      <p:pic>
        <p:nvPicPr>
          <p:cNvPr id="6" name="Content Placeholder 5">
            <a:extLst>
              <a:ext uri="{FF2B5EF4-FFF2-40B4-BE49-F238E27FC236}">
                <a16:creationId xmlns:a16="http://schemas.microsoft.com/office/drawing/2014/main" id="{587DFA97-3F30-9CEB-1A89-A6974D0390B4}"/>
              </a:ext>
            </a:extLst>
          </p:cNvPr>
          <p:cNvPicPr>
            <a:picLocks noGrp="1" noChangeAspect="1"/>
          </p:cNvPicPr>
          <p:nvPr>
            <p:ph sz="quarter" idx="11"/>
          </p:nvPr>
        </p:nvPicPr>
        <p:blipFill>
          <a:blip r:embed="rId2"/>
          <a:stretch>
            <a:fillRect/>
          </a:stretch>
        </p:blipFill>
        <p:spPr>
          <a:xfrm>
            <a:off x="385011" y="1312046"/>
            <a:ext cx="4485371" cy="5069347"/>
          </a:xfrm>
        </p:spPr>
      </p:pic>
      <p:sp>
        <p:nvSpPr>
          <p:cNvPr id="4" name="Slide Number Placeholder 3">
            <a:extLst>
              <a:ext uri="{FF2B5EF4-FFF2-40B4-BE49-F238E27FC236}">
                <a16:creationId xmlns:a16="http://schemas.microsoft.com/office/drawing/2014/main" id="{A8A30723-C029-8B57-BD7D-D690B96B310B}"/>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8" name="Picture 7">
            <a:extLst>
              <a:ext uri="{FF2B5EF4-FFF2-40B4-BE49-F238E27FC236}">
                <a16:creationId xmlns:a16="http://schemas.microsoft.com/office/drawing/2014/main" id="{51AC27B4-D272-CC94-DA61-27925283D10D}"/>
              </a:ext>
            </a:extLst>
          </p:cNvPr>
          <p:cNvPicPr>
            <a:picLocks noChangeAspect="1"/>
          </p:cNvPicPr>
          <p:nvPr/>
        </p:nvPicPr>
        <p:blipFill>
          <a:blip r:embed="rId3"/>
          <a:stretch>
            <a:fillRect/>
          </a:stretch>
        </p:blipFill>
        <p:spPr>
          <a:xfrm>
            <a:off x="4870382" y="1348033"/>
            <a:ext cx="3523191" cy="5033360"/>
          </a:xfrm>
          <a:prstGeom prst="rect">
            <a:avLst/>
          </a:prstGeom>
        </p:spPr>
      </p:pic>
    </p:spTree>
    <p:extLst>
      <p:ext uri="{BB962C8B-B14F-4D97-AF65-F5344CB8AC3E}">
        <p14:creationId xmlns:p14="http://schemas.microsoft.com/office/powerpoint/2010/main" val="16583710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AA4D0-8034-625C-E235-B55712C56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C1391-C840-FF23-B783-1331FAF183D6}"/>
              </a:ext>
            </a:extLst>
          </p:cNvPr>
          <p:cNvSpPr>
            <a:spLocks noGrp="1"/>
          </p:cNvSpPr>
          <p:nvPr>
            <p:ph type="title"/>
          </p:nvPr>
        </p:nvSpPr>
        <p:spPr/>
        <p:txBody>
          <a:bodyPr/>
          <a:lstStyle/>
          <a:p>
            <a:r>
              <a:rPr lang="en-US"/>
              <a:t>OMHS</a:t>
            </a:r>
            <a:br>
              <a:rPr lang="en-US"/>
            </a:br>
            <a:r>
              <a:rPr lang="en-US"/>
              <a:t>PTSO</a:t>
            </a:r>
          </a:p>
        </p:txBody>
      </p:sp>
      <p:sp>
        <p:nvSpPr>
          <p:cNvPr id="4" name="Slide Number Placeholder 3">
            <a:extLst>
              <a:ext uri="{FF2B5EF4-FFF2-40B4-BE49-F238E27FC236}">
                <a16:creationId xmlns:a16="http://schemas.microsoft.com/office/drawing/2014/main" id="{1035834A-089F-D6D3-6616-A3D644695F2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5" name="TextBox 4">
            <a:extLst>
              <a:ext uri="{FF2B5EF4-FFF2-40B4-BE49-F238E27FC236}">
                <a16:creationId xmlns:a16="http://schemas.microsoft.com/office/drawing/2014/main" id="{34F9DCCD-6A47-C0A5-730A-85A4BCEB3774}"/>
              </a:ext>
            </a:extLst>
          </p:cNvPr>
          <p:cNvSpPr txBox="1"/>
          <p:nvPr/>
        </p:nvSpPr>
        <p:spPr>
          <a:xfrm>
            <a:off x="317469" y="1259137"/>
            <a:ext cx="8383471"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 Arial"/>
                <a:ea typeface="+mn-ea"/>
                <a:cs typeface="Times New Roman" panose="02020603050405020304" pitchFamily="18" charset="0"/>
              </a:rPr>
              <a:t>PTSO Purpose: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CC">
                    <a:lumMod val="50000"/>
                  </a:srgbClr>
                </a:solidFill>
                <a:effectLst/>
                <a:uLnTx/>
                <a:uFillTx/>
                <a:latin typeface=" Arial"/>
                <a:ea typeface="+mn-ea"/>
                <a:cs typeface="Times New Roman" panose="02020603050405020304" pitchFamily="18" charset="0"/>
              </a:rPr>
              <a:t>Assist OMHS in meeting student needs, improving academic and extra-curricular programs, and provide interface between parents, students, faculty, and DODEA.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CC">
                    <a:lumMod val="50000"/>
                  </a:srgbClr>
                </a:solidFill>
                <a:effectLst/>
                <a:uLnTx/>
                <a:uFillTx/>
                <a:latin typeface=" Arial"/>
                <a:ea typeface="+mn-ea"/>
                <a:cs typeface="Times New Roman" panose="02020603050405020304" pitchFamily="18" charset="0"/>
              </a:rPr>
              <a:t>Communicate between parents, students, teachers, and administrators in student support and school activities.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CC">
                    <a:lumMod val="50000"/>
                  </a:srgbClr>
                </a:solidFill>
                <a:effectLst/>
                <a:uLnTx/>
                <a:uFillTx/>
                <a:latin typeface=" Arial"/>
                <a:ea typeface="+mn-ea"/>
                <a:cs typeface="Times New Roman" panose="02020603050405020304" pitchFamily="18" charset="0"/>
              </a:rPr>
              <a:t>We are a private organization, not a part of the DOD or any of its components, and have no governmental status.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D72D397B-4B5E-B575-E414-D2D2956564C0}"/>
              </a:ext>
            </a:extLst>
          </p:cNvPr>
          <p:cNvPicPr>
            <a:picLocks noChangeAspect="1"/>
          </p:cNvPicPr>
          <p:nvPr/>
        </p:nvPicPr>
        <p:blipFill>
          <a:blip r:embed="rId2"/>
          <a:srcRect t="56302"/>
          <a:stretch>
            <a:fillRect/>
          </a:stretch>
        </p:blipFill>
        <p:spPr>
          <a:xfrm>
            <a:off x="6287678" y="4357747"/>
            <a:ext cx="2601798" cy="2061561"/>
          </a:xfrm>
          <a:prstGeom prst="rect">
            <a:avLst/>
          </a:prstGeom>
        </p:spPr>
      </p:pic>
      <p:pic>
        <p:nvPicPr>
          <p:cNvPr id="10" name="Picture 9">
            <a:extLst>
              <a:ext uri="{FF2B5EF4-FFF2-40B4-BE49-F238E27FC236}">
                <a16:creationId xmlns:a16="http://schemas.microsoft.com/office/drawing/2014/main" id="{26FFD22E-F3F3-3E4C-CB52-5731D3EDD856}"/>
              </a:ext>
            </a:extLst>
          </p:cNvPr>
          <p:cNvPicPr>
            <a:picLocks noChangeAspect="1"/>
          </p:cNvPicPr>
          <p:nvPr/>
        </p:nvPicPr>
        <p:blipFill>
          <a:blip r:embed="rId3"/>
          <a:stretch>
            <a:fillRect/>
          </a:stretch>
        </p:blipFill>
        <p:spPr>
          <a:xfrm>
            <a:off x="2545578" y="3101419"/>
            <a:ext cx="3619553" cy="3233394"/>
          </a:xfrm>
          <a:prstGeom prst="rect">
            <a:avLst/>
          </a:prstGeom>
        </p:spPr>
      </p:pic>
      <p:sp>
        <p:nvSpPr>
          <p:cNvPr id="13" name="TextBox 12">
            <a:extLst>
              <a:ext uri="{FF2B5EF4-FFF2-40B4-BE49-F238E27FC236}">
                <a16:creationId xmlns:a16="http://schemas.microsoft.com/office/drawing/2014/main" id="{5477A788-EF9F-8424-F1EE-240E84BB3C12}"/>
              </a:ext>
            </a:extLst>
          </p:cNvPr>
          <p:cNvSpPr txBox="1"/>
          <p:nvPr/>
        </p:nvSpPr>
        <p:spPr>
          <a:xfrm>
            <a:off x="317469" y="3101419"/>
            <a:ext cx="2139885"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Open 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CC">
                    <a:lumMod val="50000"/>
                  </a:srgbClr>
                </a:solidFill>
                <a:effectLst/>
                <a:uLnTx/>
                <a:uFillTx/>
                <a:latin typeface="Arial"/>
                <a:ea typeface="+mn-ea"/>
                <a:cs typeface="+mn-cs"/>
              </a:rPr>
              <a:t>Membership Chair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33CC">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CC">
                    <a:lumMod val="50000"/>
                  </a:srgbClr>
                </a:solidFill>
                <a:effectLst/>
                <a:uLnTx/>
                <a:uFillTx/>
                <a:latin typeface="Arial"/>
                <a:ea typeface="+mn-ea"/>
                <a:cs typeface="+mn-cs"/>
              </a:rPr>
              <a:t>Publicity/Social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33CC">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CC">
                    <a:lumMod val="50000"/>
                  </a:srgbClr>
                </a:solidFill>
                <a:effectLst/>
                <a:uLnTx/>
                <a:uFillTx/>
                <a:latin typeface="Arial"/>
                <a:ea typeface="+mn-ea"/>
                <a:cs typeface="+mn-cs"/>
              </a:rPr>
              <a:t>Student &amp; Staff Appreciation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33CC">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CC">
                    <a:lumMod val="50000"/>
                  </a:srgbClr>
                </a:solidFill>
                <a:effectLst/>
                <a:uLnTx/>
                <a:uFillTx/>
                <a:latin typeface="Arial"/>
                <a:ea typeface="+mn-ea"/>
                <a:cs typeface="+mn-cs"/>
              </a:rPr>
              <a:t>Scholarships</a:t>
            </a:r>
          </a:p>
        </p:txBody>
      </p:sp>
    </p:spTree>
    <p:extLst>
      <p:ext uri="{BB962C8B-B14F-4D97-AF65-F5344CB8AC3E}">
        <p14:creationId xmlns:p14="http://schemas.microsoft.com/office/powerpoint/2010/main" val="287459400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DCFD-00CC-2251-43AC-65595929AE62}"/>
              </a:ext>
            </a:extLst>
          </p:cNvPr>
          <p:cNvSpPr>
            <a:spLocks noGrp="1"/>
          </p:cNvSpPr>
          <p:nvPr>
            <p:ph type="title"/>
          </p:nvPr>
        </p:nvSpPr>
        <p:spPr/>
        <p:txBody>
          <a:bodyPr/>
          <a:lstStyle/>
          <a:p>
            <a:r>
              <a:rPr lang="en-US" dirty="0"/>
              <a:t>51 FSS Upcoming Events</a:t>
            </a:r>
          </a:p>
        </p:txBody>
      </p:sp>
      <p:pic>
        <p:nvPicPr>
          <p:cNvPr id="6" name="Content Placeholder 5" descr="Text&#10;&#10;AI-generated content may be incorrect.">
            <a:extLst>
              <a:ext uri="{FF2B5EF4-FFF2-40B4-BE49-F238E27FC236}">
                <a16:creationId xmlns:a16="http://schemas.microsoft.com/office/drawing/2014/main" id="{56D7237C-7554-4A37-056D-4C3FDE1BE1D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90423" y="1312792"/>
            <a:ext cx="2743200" cy="3550024"/>
          </a:xfrm>
        </p:spPr>
      </p:pic>
      <p:sp>
        <p:nvSpPr>
          <p:cNvPr id="4" name="Slide Number Placeholder 3">
            <a:extLst>
              <a:ext uri="{FF2B5EF4-FFF2-40B4-BE49-F238E27FC236}">
                <a16:creationId xmlns:a16="http://schemas.microsoft.com/office/drawing/2014/main" id="{96989B58-510F-EAF2-B4A0-347F253BD524}"/>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25</a:t>
            </a:fld>
            <a:endParaRPr lang="en-US">
              <a:solidFill>
                <a:srgbClr val="808080"/>
              </a:solidFill>
              <a:cs typeface="Arial" charset="0"/>
            </a:endParaRPr>
          </a:p>
        </p:txBody>
      </p:sp>
      <p:pic>
        <p:nvPicPr>
          <p:cNvPr id="8" name="Picture 7" descr="A picture containing graphical user interface&#10;&#10;AI-generated content may be incorrect.">
            <a:extLst>
              <a:ext uri="{FF2B5EF4-FFF2-40B4-BE49-F238E27FC236}">
                <a16:creationId xmlns:a16="http://schemas.microsoft.com/office/drawing/2014/main" id="{D3E465EC-A515-CC9F-BA7F-C173DF4DA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623" y="2850142"/>
            <a:ext cx="2743200" cy="3550023"/>
          </a:xfrm>
          <a:prstGeom prst="rect">
            <a:avLst/>
          </a:prstGeom>
        </p:spPr>
      </p:pic>
      <p:pic>
        <p:nvPicPr>
          <p:cNvPr id="10" name="Picture 9" descr="Text&#10;&#10;AI-generated content may be incorrect.">
            <a:extLst>
              <a:ext uri="{FF2B5EF4-FFF2-40B4-BE49-F238E27FC236}">
                <a16:creationId xmlns:a16="http://schemas.microsoft.com/office/drawing/2014/main" id="{9A2C03C5-8872-49E9-E83F-8E8F44ACC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6823" y="1312792"/>
            <a:ext cx="2743200" cy="3550023"/>
          </a:xfrm>
          <a:prstGeom prst="rect">
            <a:avLst/>
          </a:prstGeom>
        </p:spPr>
      </p:pic>
    </p:spTree>
    <p:extLst>
      <p:ext uri="{BB962C8B-B14F-4D97-AF65-F5344CB8AC3E}">
        <p14:creationId xmlns:p14="http://schemas.microsoft.com/office/powerpoint/2010/main" val="13426402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4EF5-C197-5792-D3BD-1FFC631A60D9}"/>
              </a:ext>
            </a:extLst>
          </p:cNvPr>
          <p:cNvSpPr>
            <a:spLocks noGrp="1"/>
          </p:cNvSpPr>
          <p:nvPr>
            <p:ph type="title"/>
          </p:nvPr>
        </p:nvSpPr>
        <p:spPr/>
        <p:txBody>
          <a:bodyPr/>
          <a:lstStyle/>
          <a:p>
            <a:r>
              <a:rPr lang="en-US" dirty="0"/>
              <a:t>51 FSS Upcoming Events</a:t>
            </a:r>
          </a:p>
        </p:txBody>
      </p:sp>
      <p:pic>
        <p:nvPicPr>
          <p:cNvPr id="6" name="Content Placeholder 5" descr="A picture containing text, book&#10;&#10;AI-generated content may be incorrect.">
            <a:extLst>
              <a:ext uri="{FF2B5EF4-FFF2-40B4-BE49-F238E27FC236}">
                <a16:creationId xmlns:a16="http://schemas.microsoft.com/office/drawing/2014/main" id="{6A0FC7A3-F571-7A16-98DC-097AAE9B2D76}"/>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57200" y="1292620"/>
            <a:ext cx="2743200" cy="3550024"/>
          </a:xfrm>
        </p:spPr>
      </p:pic>
      <p:sp>
        <p:nvSpPr>
          <p:cNvPr id="4" name="Slide Number Placeholder 3">
            <a:extLst>
              <a:ext uri="{FF2B5EF4-FFF2-40B4-BE49-F238E27FC236}">
                <a16:creationId xmlns:a16="http://schemas.microsoft.com/office/drawing/2014/main" id="{93BFCB8D-1943-F976-91DC-DD6E275A55CF}"/>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26</a:t>
            </a:fld>
            <a:endParaRPr lang="en-US">
              <a:solidFill>
                <a:srgbClr val="808080"/>
              </a:solidFill>
              <a:cs typeface="Arial" charset="0"/>
            </a:endParaRPr>
          </a:p>
        </p:txBody>
      </p:sp>
      <p:pic>
        <p:nvPicPr>
          <p:cNvPr id="8" name="Picture 7" descr="A picture containing graphical user interface&#10;&#10;AI-generated content may be incorrect.">
            <a:extLst>
              <a:ext uri="{FF2B5EF4-FFF2-40B4-BE49-F238E27FC236}">
                <a16:creationId xmlns:a16="http://schemas.microsoft.com/office/drawing/2014/main" id="{045204F7-4A0D-543E-4162-016EC67BA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845560"/>
            <a:ext cx="2743200" cy="3550023"/>
          </a:xfrm>
          <a:prstGeom prst="rect">
            <a:avLst/>
          </a:prstGeom>
        </p:spPr>
      </p:pic>
      <p:pic>
        <p:nvPicPr>
          <p:cNvPr id="10" name="Picture 9" descr="A picture containing website&#10;&#10;AI-generated content may be incorrect.">
            <a:extLst>
              <a:ext uri="{FF2B5EF4-FFF2-40B4-BE49-F238E27FC236}">
                <a16:creationId xmlns:a16="http://schemas.microsoft.com/office/drawing/2014/main" id="{F71F13E7-FC0B-0D1D-CD2A-82C1CA958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292621"/>
            <a:ext cx="2743200" cy="3550023"/>
          </a:xfrm>
          <a:prstGeom prst="rect">
            <a:avLst/>
          </a:prstGeom>
        </p:spPr>
      </p:pic>
    </p:spTree>
    <p:extLst>
      <p:ext uri="{BB962C8B-B14F-4D97-AF65-F5344CB8AC3E}">
        <p14:creationId xmlns:p14="http://schemas.microsoft.com/office/powerpoint/2010/main" val="24292721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27" y="158760"/>
            <a:ext cx="7731346" cy="1016114"/>
          </a:xfrm>
        </p:spPr>
        <p:txBody>
          <a:bodyPr/>
          <a:lstStyle/>
          <a:p>
            <a:r>
              <a:rPr lang="en-US"/>
              <a:t>Open Forum Q&amp;A</a:t>
            </a:r>
          </a:p>
        </p:txBody>
      </p:sp>
      <p:sp>
        <p:nvSpPr>
          <p:cNvPr id="4" name="Content Placeholder 3"/>
          <p:cNvSpPr>
            <a:spLocks noGrp="1"/>
          </p:cNvSpPr>
          <p:nvPr>
            <p:ph sz="quarter" idx="11"/>
          </p:nvPr>
        </p:nvSpPr>
        <p:spPr>
          <a:xfrm>
            <a:off x="384943" y="1333529"/>
            <a:ext cx="8086707" cy="4870450"/>
          </a:xfrm>
        </p:spPr>
        <p:txBody>
          <a:bodyPr/>
          <a:lstStyle/>
          <a:p>
            <a:pPr marL="285115" indent="-285115"/>
            <a:endParaRPr lang="en-US" sz="100" dirty="0">
              <a:cs typeface="Arial"/>
            </a:endParaRPr>
          </a:p>
          <a:p>
            <a:pPr marL="285115" indent="-285115"/>
            <a:r>
              <a:rPr lang="en-US" sz="2000" dirty="0"/>
              <a:t>Subject Matter Experts</a:t>
            </a:r>
            <a:endParaRPr lang="en-US" sz="2000" dirty="0">
              <a:cs typeface="Arial"/>
            </a:endParaRPr>
          </a:p>
          <a:p>
            <a:pPr marL="688340" lvl="1" indent="-281940"/>
            <a:r>
              <a:rPr lang="en-US" sz="1600" dirty="0"/>
              <a:t>MSG Leadership</a:t>
            </a:r>
            <a:endParaRPr lang="en-US" sz="1600" dirty="0">
              <a:cs typeface="Arial"/>
            </a:endParaRPr>
          </a:p>
          <a:p>
            <a:pPr marL="688340" lvl="1" indent="-281940"/>
            <a:r>
              <a:rPr lang="en-US" sz="1600" dirty="0"/>
              <a:t>Public Affairs</a:t>
            </a:r>
            <a:endParaRPr lang="en-US" sz="1600" dirty="0">
              <a:cs typeface="Arial"/>
            </a:endParaRPr>
          </a:p>
          <a:p>
            <a:pPr marL="688340" lvl="1" indent="-281940"/>
            <a:r>
              <a:rPr lang="en-US" sz="1600" dirty="0"/>
              <a:t>School Liaison Program Manager (SLPM)</a:t>
            </a:r>
            <a:endParaRPr lang="en-US" sz="1600" dirty="0">
              <a:cs typeface="Arial"/>
            </a:endParaRPr>
          </a:p>
          <a:p>
            <a:pPr marL="688340" lvl="1" indent="-281940"/>
            <a:r>
              <a:rPr lang="en-US" sz="1600" dirty="0">
                <a:cs typeface="Arial"/>
              </a:rPr>
              <a:t>MFLCs</a:t>
            </a:r>
            <a:endParaRPr lang="en-US" sz="1600" dirty="0"/>
          </a:p>
          <a:p>
            <a:pPr marL="688340" lvl="1" indent="-281940"/>
            <a:r>
              <a:rPr lang="en-US" sz="1600" dirty="0"/>
              <a:t>EFMP – Family Support</a:t>
            </a:r>
            <a:endParaRPr lang="en-US" sz="1600" dirty="0">
              <a:cs typeface="Arial"/>
            </a:endParaRPr>
          </a:p>
          <a:p>
            <a:pPr marL="688340" lvl="1" indent="-281940"/>
            <a:r>
              <a:rPr lang="en-US" sz="1600" dirty="0"/>
              <a:t>EDIS</a:t>
            </a:r>
            <a:endParaRPr lang="en-US" sz="1600" dirty="0">
              <a:cs typeface="Arial"/>
            </a:endParaRPr>
          </a:p>
          <a:p>
            <a:pPr marL="688340" lvl="1" indent="-281940"/>
            <a:r>
              <a:rPr lang="en-US" sz="1600" dirty="0">
                <a:cs typeface="Arial"/>
              </a:rPr>
              <a:t>AAFES</a:t>
            </a:r>
            <a:endParaRPr lang="en-US" sz="1600" dirty="0"/>
          </a:p>
          <a:p>
            <a:pPr marL="688340" lvl="1" indent="-281940"/>
            <a:r>
              <a:rPr lang="en-US" sz="1600" dirty="0">
                <a:cs typeface="Arial"/>
              </a:rPr>
              <a:t>LRS</a:t>
            </a:r>
            <a:endParaRPr lang="en-US" sz="1600" dirty="0"/>
          </a:p>
          <a:p>
            <a:pPr marL="688340" lvl="1" indent="-281940"/>
            <a:r>
              <a:rPr lang="en-US" sz="1600" dirty="0"/>
              <a:t>CYP</a:t>
            </a:r>
            <a:endParaRPr lang="en-US" sz="1600" dirty="0">
              <a:cs typeface="Arial"/>
            </a:endParaRPr>
          </a:p>
          <a:p>
            <a:pPr marL="688340" lvl="1" indent="-281940"/>
            <a:r>
              <a:rPr lang="en-US" sz="1600" dirty="0"/>
              <a:t>DoDEA PacWest</a:t>
            </a:r>
            <a:endParaRPr lang="en-US" sz="1600" dirty="0">
              <a:cs typeface="Arial"/>
            </a:endParaRPr>
          </a:p>
          <a:p>
            <a:pPr marL="688340" lvl="1" indent="-281940"/>
            <a:r>
              <a:rPr lang="en-US" sz="1600" dirty="0"/>
              <a:t>OES and OMHS Administration </a:t>
            </a:r>
            <a:endParaRPr lang="en-US" sz="1600" dirty="0">
              <a:cs typeface="Arial"/>
            </a:endParaRPr>
          </a:p>
          <a:p>
            <a:pPr marL="688340" lvl="1" indent="-281940"/>
            <a:r>
              <a:rPr lang="en-US" sz="1600" dirty="0">
                <a:cs typeface="Arial"/>
              </a:rPr>
              <a:t>OES PTO</a:t>
            </a:r>
          </a:p>
          <a:p>
            <a:pPr marL="688340" lvl="1" indent="-281940"/>
            <a:r>
              <a:rPr lang="en-US" sz="1600" dirty="0">
                <a:cs typeface="Arial"/>
              </a:rPr>
              <a:t>OES PTSO</a:t>
            </a:r>
          </a:p>
          <a:p>
            <a:pPr marL="688340" lvl="1" indent="-281940"/>
            <a:r>
              <a:rPr lang="en-US" sz="1600" dirty="0"/>
              <a:t>OMHS PTSO</a:t>
            </a:r>
            <a:endParaRPr lang="en-US" sz="1600" dirty="0">
              <a:cs typeface="Arial"/>
            </a:endParaRPr>
          </a:p>
          <a:p>
            <a:pPr marL="688340" lvl="1" indent="-281940"/>
            <a:r>
              <a:rPr lang="en-US" sz="1600" dirty="0"/>
              <a:t>OMHS SAC</a:t>
            </a:r>
            <a:endParaRPr lang="en-US" sz="1600" dirty="0">
              <a:cs typeface="Arial"/>
            </a:endParaRPr>
          </a:p>
          <a:p>
            <a:pPr marL="688340" lvl="1" indent="-281940"/>
            <a:endParaRPr lang="en-US" sz="1600" dirty="0"/>
          </a:p>
          <a:p>
            <a:pPr marL="688340" lvl="1" indent="-281940"/>
            <a:endParaRPr lang="en-US" sz="1600" dirty="0">
              <a:cs typeface="Arial"/>
            </a:endParaRPr>
          </a:p>
          <a:p>
            <a:pPr marL="406400" lvl="1" indent="0">
              <a:buNone/>
            </a:pPr>
            <a:endParaRPr lang="en-US" sz="1600" dirty="0">
              <a:cs typeface="Arial"/>
            </a:endParaRPr>
          </a:p>
          <a:p>
            <a:pPr marL="688340" lvl="1" indent="-281940"/>
            <a:endParaRPr lang="en-US" sz="1800" dirty="0">
              <a:cs typeface="Arial"/>
            </a:endParaRPr>
          </a:p>
          <a:p>
            <a:pPr marL="285115" indent="-285115"/>
            <a:endParaRPr lang="en-US" sz="2000" dirty="0">
              <a:cs typeface="Arial"/>
            </a:endParaRPr>
          </a:p>
          <a:p>
            <a:pPr marL="285115" indent="-285115"/>
            <a:endParaRPr lang="en-US" sz="2000" dirty="0">
              <a:cs typeface="Arial"/>
            </a:endParaRPr>
          </a:p>
          <a:p>
            <a:pPr marL="285115" indent="-285115"/>
            <a:endParaRPr lang="en-US" sz="2000" dirty="0">
              <a:cs typeface="Arial"/>
            </a:endParaRPr>
          </a:p>
        </p:txBody>
      </p:sp>
      <p:sp>
        <p:nvSpPr>
          <p:cNvPr id="3" name="Slide Number Placeholder 2"/>
          <p:cNvSpPr>
            <a:spLocks noGrp="1"/>
          </p:cNvSpPr>
          <p:nvPr>
            <p:ph type="sldNum" sz="quarter" idx="4"/>
          </p:nvPr>
        </p:nvSpPr>
        <p:spPr>
          <a:xfrm>
            <a:off x="8763000" y="6518275"/>
            <a:ext cx="381000" cy="304800"/>
          </a:xfrm>
          <a:prstGeom prst="rect">
            <a:avLst/>
          </a:prstGeom>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BBFB20FB-CB9A-424A-B4B6-73D7B9241CBC}" type="slidenum">
              <a:rPr kumimoji="0" lang="en-US" sz="1000" b="0" i="0" u="none" strike="noStrike" kern="1200" cap="none" spc="0" normalizeH="0" baseline="0" noProof="0" smtClean="0">
                <a:ln>
                  <a:noFill/>
                </a:ln>
                <a:solidFill>
                  <a:srgbClr val="969696"/>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969696"/>
              </a:solidFill>
              <a:effectLst/>
              <a:uLnTx/>
              <a:uFillTx/>
              <a:latin typeface="Arial" pitchFamily="34" charset="0"/>
              <a:ea typeface="+mn-ea"/>
              <a:cs typeface="+mn-cs"/>
            </a:endParaRPr>
          </a:p>
        </p:txBody>
      </p:sp>
      <p:sp>
        <p:nvSpPr>
          <p:cNvPr id="7" name="Content Placeholder 3">
            <a:extLst>
              <a:ext uri="{FF2B5EF4-FFF2-40B4-BE49-F238E27FC236}">
                <a16:creationId xmlns:a16="http://schemas.microsoft.com/office/drawing/2014/main" id="{C4C98640-9449-3E89-6C07-7605314F8543}"/>
              </a:ext>
            </a:extLst>
          </p:cNvPr>
          <p:cNvSpPr txBox="1">
            <a:spLocks/>
          </p:cNvSpPr>
          <p:nvPr/>
        </p:nvSpPr>
        <p:spPr bwMode="auto">
          <a:xfrm>
            <a:off x="4863176" y="5421234"/>
            <a:ext cx="4088424" cy="5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00" b="1" i="0" u="none" strike="noStrike" kern="0" cap="none" spc="0" normalizeH="0" baseline="0" noProof="0">
              <a:ln>
                <a:noFill/>
              </a:ln>
              <a:solidFill>
                <a:srgbClr val="151C77"/>
              </a:solidFill>
              <a:effectLs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600" b="1" i="0" u="none" strike="noStrike" kern="0" cap="none" spc="0" normalizeH="0" baseline="0" noProof="0">
                <a:ln>
                  <a:noFill/>
                </a:ln>
                <a:solidFill>
                  <a:srgbClr val="151C77"/>
                </a:solidFill>
                <a:effectLst/>
                <a:uLnTx/>
                <a:uFillTx/>
                <a:latin typeface="Arial"/>
                <a:ea typeface="+mn-ea"/>
                <a:cs typeface="+mn-cs"/>
              </a:rPr>
              <a:t>Scan Here to Submit a Question Online.</a:t>
            </a:r>
            <a:endParaRPr kumimoji="0" lang="en-US" sz="1100" b="1" i="0" u="none" strike="noStrike" kern="0" cap="none" spc="0" normalizeH="0" baseline="0" noProof="0">
              <a:ln>
                <a:noFill/>
              </a:ln>
              <a:solidFill>
                <a:srgbClr val="151C77"/>
              </a:solidFill>
              <a:effectLst/>
              <a:uLnTx/>
              <a:uFillTx/>
              <a:latin typeface="Arial"/>
              <a:ea typeface="+mn-ea"/>
              <a:cs typeface="+mn-cs"/>
            </a:endParaRPr>
          </a:p>
          <a:p>
            <a:pPr marL="688957" marR="0" lvl="1" indent="-282568"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8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p:txBody>
      </p:sp>
      <p:pic>
        <p:nvPicPr>
          <p:cNvPr id="5" name="Picture 4" descr="Qr code&#10;&#10;AI-generated content may be incorrect.">
            <a:extLst>
              <a:ext uri="{FF2B5EF4-FFF2-40B4-BE49-F238E27FC236}">
                <a16:creationId xmlns:a16="http://schemas.microsoft.com/office/drawing/2014/main" id="{DE428618-9B3D-3B95-CE6F-2F9ED0119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845" y="2092821"/>
            <a:ext cx="3249085" cy="3249085"/>
          </a:xfrm>
          <a:prstGeom prst="rect">
            <a:avLst/>
          </a:prstGeom>
        </p:spPr>
      </p:pic>
    </p:spTree>
    <p:extLst>
      <p:ext uri="{BB962C8B-B14F-4D97-AF65-F5344CB8AC3E}">
        <p14:creationId xmlns:p14="http://schemas.microsoft.com/office/powerpoint/2010/main" val="35261416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ACD2-4A8D-06B3-52D3-E7929B0B839A}"/>
              </a:ext>
            </a:extLst>
          </p:cNvPr>
          <p:cNvSpPr>
            <a:spLocks noGrp="1"/>
          </p:cNvSpPr>
          <p:nvPr>
            <p:ph type="title"/>
          </p:nvPr>
        </p:nvSpPr>
        <p:spPr>
          <a:xfrm>
            <a:off x="1018116" y="278862"/>
            <a:ext cx="7107767" cy="957590"/>
          </a:xfrm>
        </p:spPr>
        <p:txBody>
          <a:bodyPr/>
          <a:lstStyle/>
          <a:p>
            <a:pPr algn="ctr"/>
            <a:r>
              <a:rPr lang="en-US" sz="3200"/>
              <a:t>Join Us Next Time!</a:t>
            </a:r>
            <a:endParaRPr lang="en-US"/>
          </a:p>
        </p:txBody>
      </p:sp>
      <p:sp>
        <p:nvSpPr>
          <p:cNvPr id="3" name="Slide Number Placeholder 2">
            <a:extLst>
              <a:ext uri="{FF2B5EF4-FFF2-40B4-BE49-F238E27FC236}">
                <a16:creationId xmlns:a16="http://schemas.microsoft.com/office/drawing/2014/main" id="{CF14CE1C-9F6D-CD0D-F1ED-2A411E9C3E80}"/>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1000" b="0" i="0" u="none" strike="noStrike" kern="1200" cap="none" spc="-25" normalizeH="0" baseline="0" noProof="0" smtClean="0">
                <a:ln>
                  <a:noFill/>
                </a:ln>
                <a:solidFill>
                  <a:srgbClr val="7E7E7E"/>
                </a:solidFill>
                <a:effectLst/>
                <a:uLnTx/>
                <a:uFillTx/>
                <a:latin typeface="Arial"/>
                <a:ea typeface="+mn-ea"/>
                <a:cs typeface="Arial"/>
              </a:rPr>
              <a:pPr marL="3810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25" normalizeH="0" baseline="0" noProof="0">
              <a:ln>
                <a:noFill/>
              </a:ln>
              <a:solidFill>
                <a:srgbClr val="7E7E7E"/>
              </a:solidFill>
              <a:effectLst/>
              <a:uLnTx/>
              <a:uFillTx/>
              <a:latin typeface="Arial"/>
              <a:ea typeface="+mn-ea"/>
              <a:cs typeface="Arial"/>
            </a:endParaRPr>
          </a:p>
        </p:txBody>
      </p:sp>
      <p:sp>
        <p:nvSpPr>
          <p:cNvPr id="4" name="Content Placeholder 3">
            <a:extLst>
              <a:ext uri="{FF2B5EF4-FFF2-40B4-BE49-F238E27FC236}">
                <a16:creationId xmlns:a16="http://schemas.microsoft.com/office/drawing/2014/main" id="{83DDF351-4FE1-57F3-8343-F777DA5DB852}"/>
              </a:ext>
            </a:extLst>
          </p:cNvPr>
          <p:cNvSpPr txBox="1">
            <a:spLocks/>
          </p:cNvSpPr>
          <p:nvPr/>
        </p:nvSpPr>
        <p:spPr>
          <a:xfrm>
            <a:off x="384943" y="1333529"/>
            <a:ext cx="8086707" cy="4870450"/>
          </a:xfrm>
          <a:prstGeom prst="rect">
            <a:avLst/>
          </a:prstGeom>
        </p:spPr>
        <p:txBody>
          <a:bodyPr lIns="91440" tIns="45720" rIns="91440" bIns="45720" anchor="t"/>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800" b="1" i="0" u="sng" strike="noStrike" kern="0" cap="none" spc="0" normalizeH="0" baseline="0" noProof="0" dirty="0">
                <a:ln>
                  <a:noFill/>
                </a:ln>
                <a:solidFill>
                  <a:srgbClr val="151C77"/>
                </a:solidFill>
                <a:effectLst/>
                <a:uLnTx/>
                <a:uFillTx/>
                <a:latin typeface="Arial"/>
                <a:ea typeface="+mn-ea"/>
                <a:cs typeface="+mn-cs"/>
              </a:rPr>
              <a:t>September Team Osan Town Hall</a:t>
            </a:r>
          </a:p>
          <a:p>
            <a:pPr marL="0" indent="0" algn="ctr">
              <a:buNone/>
              <a:defRPr/>
            </a:pPr>
            <a:r>
              <a:rPr kumimoji="0" lang="en-US" sz="2400" b="1" i="0" u="none" strike="noStrike" kern="0" cap="none" spc="0" normalizeH="0" baseline="0" noProof="0" dirty="0">
                <a:ln>
                  <a:noFill/>
                </a:ln>
                <a:solidFill>
                  <a:srgbClr val="151C77"/>
                </a:solidFill>
                <a:effectLst/>
                <a:uLnTx/>
                <a:uFillTx/>
                <a:latin typeface="Arial"/>
                <a:ea typeface="+mn-ea"/>
                <a:cs typeface="+mn-cs"/>
              </a:rPr>
              <a:t>Date:</a:t>
            </a:r>
            <a:r>
              <a:rPr lang="en-US" kern="0" dirty="0">
                <a:latin typeface="Arial"/>
              </a:rPr>
              <a:t> 10 September </a:t>
            </a:r>
            <a:endParaRPr lang="en-US" sz="2400" b="1" i="0" u="none" strike="noStrike" kern="0" cap="none" spc="0" normalizeH="0" baseline="0" noProof="0" dirty="0">
              <a:ln>
                <a:noFill/>
              </a:ln>
              <a:solidFill>
                <a:srgbClr val="151C77"/>
              </a:solidFill>
              <a:effectLst/>
              <a:uLnTx/>
              <a:uFillTx/>
              <a:latin typeface="Arial"/>
              <a:cs typeface="Arial"/>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Time: 1700 | 5 pm KST</a:t>
            </a: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Location: Officers’ Club</a:t>
            </a:r>
            <a:endParaRPr lang="en-US" sz="2400" b="1" i="0" u="none" strike="noStrike" kern="0" cap="none" spc="0" normalizeH="0" baseline="0" noProof="0" dirty="0">
              <a:ln>
                <a:noFill/>
              </a:ln>
              <a:solidFill>
                <a:srgbClr val="151C77"/>
              </a:solidFill>
              <a:effectLst/>
              <a:uLnTx/>
              <a:uFillTx/>
              <a:latin typeface="Arial"/>
              <a:cs typeface="Arial"/>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Topic: 51</a:t>
            </a:r>
            <a:r>
              <a:rPr kumimoji="0" lang="en-US" sz="2400" b="1" i="0" u="none" strike="noStrike" kern="0" cap="none" spc="0" normalizeH="0" noProof="0" dirty="0">
                <a:ln>
                  <a:noFill/>
                </a:ln>
                <a:solidFill>
                  <a:srgbClr val="151C77"/>
                </a:solidFill>
                <a:effectLst/>
                <a:uLnTx/>
                <a:uFillTx/>
                <a:latin typeface="Arial"/>
                <a:ea typeface="+mn-ea"/>
                <a:cs typeface="+mn-cs"/>
              </a:rPr>
              <a:t>st</a:t>
            </a:r>
            <a:r>
              <a:rPr kumimoji="0" lang="en-US" sz="2400" b="1" i="0" u="none" strike="noStrike" kern="0" cap="none" spc="0" normalizeH="0" baseline="0" noProof="0" dirty="0">
                <a:ln>
                  <a:noFill/>
                </a:ln>
                <a:solidFill>
                  <a:srgbClr val="151C77"/>
                </a:solidFill>
                <a:effectLst/>
                <a:uLnTx/>
                <a:uFillTx/>
                <a:latin typeface="Arial"/>
                <a:ea typeface="+mn-ea"/>
                <a:cs typeface="+mn-cs"/>
              </a:rPr>
              <a:t> Fighter Wing Hot Topics</a:t>
            </a:r>
            <a:endParaRPr lang="en-US" sz="2400" b="1" i="0" u="none" strike="noStrike" kern="0" cap="none" spc="0" normalizeH="0" baseline="0" noProof="0" dirty="0">
              <a:ln>
                <a:noFill/>
              </a:ln>
              <a:solidFill>
                <a:srgbClr val="151C77"/>
              </a:solidFill>
              <a:effectLst/>
              <a:uLnTx/>
              <a:uFillTx/>
              <a:latin typeface="Arial"/>
              <a:cs typeface="Arial"/>
            </a:endParaRPr>
          </a:p>
          <a:p>
            <a:pPr marL="285115" marR="0" lvl="0" indent="-285115"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lang="en-US" sz="2000" b="1" i="0" u="none" strike="noStrike" kern="0" cap="none" spc="0" normalizeH="0" baseline="0" noProof="0" dirty="0">
              <a:ln>
                <a:noFill/>
              </a:ln>
              <a:solidFill>
                <a:srgbClr val="151C77"/>
              </a:solidFill>
              <a:effectLst/>
              <a:uLnTx/>
              <a:uFillTx/>
              <a:latin typeface="Arial"/>
              <a:cs typeface="Arial"/>
            </a:endParaRPr>
          </a:p>
        </p:txBody>
      </p:sp>
      <p:grpSp>
        <p:nvGrpSpPr>
          <p:cNvPr id="8" name="Group 7">
            <a:extLst>
              <a:ext uri="{FF2B5EF4-FFF2-40B4-BE49-F238E27FC236}">
                <a16:creationId xmlns:a16="http://schemas.microsoft.com/office/drawing/2014/main" id="{9A001B0C-0070-426D-73D6-BE66670981B8}"/>
              </a:ext>
            </a:extLst>
          </p:cNvPr>
          <p:cNvGrpSpPr/>
          <p:nvPr/>
        </p:nvGrpSpPr>
        <p:grpSpPr>
          <a:xfrm>
            <a:off x="985980" y="3768754"/>
            <a:ext cx="7172038" cy="2587624"/>
            <a:chOff x="537343" y="3768754"/>
            <a:chExt cx="7172038" cy="2587624"/>
          </a:xfrm>
        </p:grpSpPr>
        <p:sp>
          <p:nvSpPr>
            <p:cNvPr id="5" name="Content Placeholder 3">
              <a:extLst>
                <a:ext uri="{FF2B5EF4-FFF2-40B4-BE49-F238E27FC236}">
                  <a16:creationId xmlns:a16="http://schemas.microsoft.com/office/drawing/2014/main" id="{E34EE1FE-B84D-7B20-7FA4-29F372051FEE}"/>
                </a:ext>
              </a:extLst>
            </p:cNvPr>
            <p:cNvSpPr txBox="1">
              <a:spLocks/>
            </p:cNvSpPr>
            <p:nvPr/>
          </p:nvSpPr>
          <p:spPr>
            <a:xfrm>
              <a:off x="537343" y="3945275"/>
              <a:ext cx="4794945" cy="2411103"/>
            </a:xfrm>
            <a:prstGeom prst="rect">
              <a:avLst/>
            </a:prstGeom>
          </p:spPr>
          <p:txBody>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000" b="1" i="0" u="sng" strike="noStrike" kern="0" cap="none" spc="0" normalizeH="0" baseline="0" noProof="0">
                  <a:ln>
                    <a:noFill/>
                  </a:ln>
                  <a:solidFill>
                    <a:srgbClr val="151C77"/>
                  </a:solidFill>
                  <a:effectLst/>
                  <a:uLnTx/>
                  <a:uFillTx/>
                  <a:latin typeface="Arial"/>
                  <a:ea typeface="+mn-ea"/>
                  <a:cs typeface="+mn-cs"/>
                </a:rPr>
                <a:t>View Previous Town Hall Minutes:</a:t>
              </a: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000" b="1" i="0" u="none" strike="noStrike" kern="0" cap="none" spc="0" normalizeH="0" baseline="0" noProof="0">
                  <a:ln>
                    <a:noFill/>
                  </a:ln>
                  <a:solidFill>
                    <a:srgbClr val="151C77"/>
                  </a:solidFill>
                  <a:effectLst/>
                  <a:uLnTx/>
                  <a:uFillTx/>
                  <a:latin typeface="Arial"/>
                  <a:ea typeface="+mn-ea"/>
                  <a:cs typeface="+mn-cs"/>
                </a:rPr>
                <a:t>https://51fss.com/mustang-one-stop/</a:t>
              </a: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p:txBody>
        </p:sp>
        <p:pic>
          <p:nvPicPr>
            <p:cNvPr id="7" name="Picture 6" descr="Qr code&#10;&#10;AI-generated content may be incorrect.">
              <a:extLst>
                <a:ext uri="{FF2B5EF4-FFF2-40B4-BE49-F238E27FC236}">
                  <a16:creationId xmlns:a16="http://schemas.microsoft.com/office/drawing/2014/main" id="{151E8B2F-904E-6227-D0D1-B1495BA5F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997" y="3768754"/>
              <a:ext cx="2500384" cy="2500384"/>
            </a:xfrm>
            <a:prstGeom prst="rect">
              <a:avLst/>
            </a:prstGeom>
          </p:spPr>
        </p:pic>
      </p:grpSp>
    </p:spTree>
    <p:extLst>
      <p:ext uri="{BB962C8B-B14F-4D97-AF65-F5344CB8AC3E}">
        <p14:creationId xmlns:p14="http://schemas.microsoft.com/office/powerpoint/2010/main" val="188664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27" y="158760"/>
            <a:ext cx="7731346" cy="1016114"/>
          </a:xfrm>
        </p:spPr>
        <p:txBody>
          <a:bodyPr/>
          <a:lstStyle/>
          <a:p>
            <a:r>
              <a:rPr lang="en-US" sz="3600"/>
              <a:t>Agenda</a:t>
            </a:r>
          </a:p>
        </p:txBody>
      </p:sp>
      <p:sp>
        <p:nvSpPr>
          <p:cNvPr id="4" name="Content Placeholder 3"/>
          <p:cNvSpPr>
            <a:spLocks noGrp="1"/>
          </p:cNvSpPr>
          <p:nvPr>
            <p:ph sz="quarter" idx="11"/>
          </p:nvPr>
        </p:nvSpPr>
        <p:spPr>
          <a:xfrm>
            <a:off x="348456" y="1170119"/>
            <a:ext cx="8447088" cy="4870450"/>
          </a:xfrm>
        </p:spPr>
        <p:txBody>
          <a:bodyPr/>
          <a:lstStyle/>
          <a:p>
            <a:r>
              <a:rPr lang="en-US" sz="1800" dirty="0"/>
              <a:t>General Information</a:t>
            </a:r>
          </a:p>
          <a:p>
            <a:r>
              <a:rPr lang="en-US" sz="1800" dirty="0"/>
              <a:t>School Liaison Program </a:t>
            </a:r>
          </a:p>
          <a:p>
            <a:r>
              <a:rPr lang="en-US" sz="1800" dirty="0"/>
              <a:t>Exceptional Family Member Program </a:t>
            </a:r>
          </a:p>
          <a:p>
            <a:r>
              <a:rPr lang="en-US" sz="1800" dirty="0"/>
              <a:t>Educational &amp; Developmental Intervention Services</a:t>
            </a:r>
          </a:p>
          <a:p>
            <a:r>
              <a:rPr lang="en-US" sz="1800" dirty="0"/>
              <a:t>Military &amp; Family Life Counselors</a:t>
            </a:r>
          </a:p>
          <a:p>
            <a:pPr marL="285115" indent="-285115"/>
            <a:r>
              <a:rPr lang="en-US" sz="1800" dirty="0"/>
              <a:t>AAFES- School Meal Program</a:t>
            </a:r>
            <a:endParaRPr lang="en-US" sz="1800" dirty="0">
              <a:cs typeface="Arial"/>
            </a:endParaRPr>
          </a:p>
          <a:p>
            <a:pPr marL="285115" indent="-285115"/>
            <a:r>
              <a:rPr lang="en-US" sz="1800" dirty="0"/>
              <a:t>Child &amp; Youth Programs</a:t>
            </a:r>
          </a:p>
          <a:p>
            <a:pPr marL="285115" indent="-285115"/>
            <a:r>
              <a:rPr lang="en-US" sz="1800" dirty="0"/>
              <a:t>51 LRS</a:t>
            </a:r>
          </a:p>
          <a:p>
            <a:pPr marL="285115" indent="-285115"/>
            <a:r>
              <a:rPr lang="en-US" sz="1800" dirty="0"/>
              <a:t>DoDEA Crosswalk update</a:t>
            </a:r>
          </a:p>
          <a:p>
            <a:r>
              <a:rPr lang="en-US" sz="1800" dirty="0"/>
              <a:t>PacWest District </a:t>
            </a:r>
          </a:p>
          <a:p>
            <a:pPr marL="285115" indent="-285115"/>
            <a:r>
              <a:rPr lang="en-US" sz="1800" dirty="0">
                <a:solidFill>
                  <a:schemeClr val="accent6">
                    <a:lumMod val="75000"/>
                  </a:schemeClr>
                </a:solidFill>
              </a:rPr>
              <a:t>Osan Elementary School </a:t>
            </a:r>
            <a:endParaRPr lang="en-US" sz="1800" dirty="0">
              <a:solidFill>
                <a:schemeClr val="accent6">
                  <a:lumMod val="75000"/>
                </a:schemeClr>
              </a:solidFill>
              <a:cs typeface="Arial"/>
            </a:endParaRPr>
          </a:p>
          <a:p>
            <a:pPr marL="285115" indent="-285115"/>
            <a:r>
              <a:rPr lang="en-US" sz="1800" dirty="0">
                <a:solidFill>
                  <a:schemeClr val="accent6">
                    <a:lumMod val="75000"/>
                  </a:schemeClr>
                </a:solidFill>
              </a:rPr>
              <a:t>OES PTO / SAC</a:t>
            </a:r>
            <a:endParaRPr lang="en-US" sz="1800" dirty="0">
              <a:solidFill>
                <a:schemeClr val="accent6">
                  <a:lumMod val="75000"/>
                </a:schemeClr>
              </a:solidFill>
              <a:cs typeface="Arial"/>
            </a:endParaRPr>
          </a:p>
          <a:p>
            <a:pPr marL="285115" indent="-285115"/>
            <a:r>
              <a:rPr lang="en-US" sz="1800" dirty="0">
                <a:solidFill>
                  <a:schemeClr val="accent6">
                    <a:lumMod val="75000"/>
                  </a:schemeClr>
                </a:solidFill>
              </a:rPr>
              <a:t>Osan Middle High School </a:t>
            </a:r>
            <a:endParaRPr lang="en-US" sz="1800" dirty="0">
              <a:solidFill>
                <a:schemeClr val="accent6">
                  <a:lumMod val="75000"/>
                </a:schemeClr>
              </a:solidFill>
              <a:cs typeface="Arial"/>
            </a:endParaRPr>
          </a:p>
          <a:p>
            <a:r>
              <a:rPr lang="en-US" sz="1800" dirty="0"/>
              <a:t>OMHS PTSO / SAC</a:t>
            </a:r>
          </a:p>
          <a:p>
            <a:r>
              <a:rPr lang="en-US" sz="1800" dirty="0"/>
              <a:t>51 FSS Upcoming Events</a:t>
            </a:r>
          </a:p>
          <a:p>
            <a:r>
              <a:rPr lang="en-US" sz="1800" dirty="0"/>
              <a:t>Open Forum Q&amp;A</a:t>
            </a:r>
          </a:p>
          <a:p>
            <a:endParaRPr lang="en-US" sz="2000" dirty="0"/>
          </a:p>
          <a:p>
            <a:endParaRPr lang="en-US" sz="2000" dirty="0"/>
          </a:p>
        </p:txBody>
      </p:sp>
      <p:sp>
        <p:nvSpPr>
          <p:cNvPr id="3" name="Slide Number Placeholder 2"/>
          <p:cNvSpPr>
            <a:spLocks noGrp="1"/>
          </p:cNvSpPr>
          <p:nvPr>
            <p:ph type="sldNum" sz="quarter" idx="4"/>
          </p:nvPr>
        </p:nvSpPr>
        <p:spPr>
          <a:xfrm>
            <a:off x="8763000" y="6518275"/>
            <a:ext cx="381000" cy="304800"/>
          </a:xfrm>
          <a:prstGeom prst="rect">
            <a:avLst/>
          </a:prstGeom>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BBFB20FB-CB9A-424A-B4B6-73D7B9241CBC}" type="slidenum">
              <a:rPr kumimoji="0" lang="en-US" sz="1000" b="0" i="0" u="none" strike="noStrike" kern="1200" cap="none" spc="0" normalizeH="0" baseline="0" noProof="0" smtClean="0">
                <a:ln>
                  <a:noFill/>
                </a:ln>
                <a:solidFill>
                  <a:srgbClr val="969696"/>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969696"/>
              </a:solidFill>
              <a:effectLst/>
              <a:uLnTx/>
              <a:uFillTx/>
              <a:latin typeface="Arial" pitchFamily="34" charset="0"/>
              <a:ea typeface="+mn-ea"/>
              <a:cs typeface="+mn-cs"/>
            </a:endParaRPr>
          </a:p>
        </p:txBody>
      </p:sp>
    </p:spTree>
    <p:extLst>
      <p:ext uri="{BB962C8B-B14F-4D97-AF65-F5344CB8AC3E}">
        <p14:creationId xmlns:p14="http://schemas.microsoft.com/office/powerpoint/2010/main" val="28147969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197-4F3A-F6B3-42B9-0829D505E16A}"/>
              </a:ext>
            </a:extLst>
          </p:cNvPr>
          <p:cNvSpPr>
            <a:spLocks noGrp="1"/>
          </p:cNvSpPr>
          <p:nvPr>
            <p:ph type="title"/>
          </p:nvPr>
        </p:nvSpPr>
        <p:spPr/>
        <p:txBody>
          <a:bodyPr/>
          <a:lstStyle/>
          <a:p>
            <a:r>
              <a:rPr lang="en-US"/>
              <a:t>School Liaison Program </a:t>
            </a:r>
          </a:p>
        </p:txBody>
      </p:sp>
      <p:sp>
        <p:nvSpPr>
          <p:cNvPr id="4" name="Slide Number Placeholder 3">
            <a:extLst>
              <a:ext uri="{FF2B5EF4-FFF2-40B4-BE49-F238E27FC236}">
                <a16:creationId xmlns:a16="http://schemas.microsoft.com/office/drawing/2014/main" id="{7A2A1329-2C15-7851-DE30-EED4BE8874D5}"/>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8" name="TextBox 7">
            <a:extLst>
              <a:ext uri="{FF2B5EF4-FFF2-40B4-BE49-F238E27FC236}">
                <a16:creationId xmlns:a16="http://schemas.microsoft.com/office/drawing/2014/main" id="{9A2555F4-948B-887A-2E10-522F84649549}"/>
              </a:ext>
            </a:extLst>
          </p:cNvPr>
          <p:cNvSpPr txBox="1"/>
          <p:nvPr/>
        </p:nvSpPr>
        <p:spPr>
          <a:xfrm>
            <a:off x="392141" y="1260876"/>
            <a:ext cx="8393053" cy="49552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About Us</a:t>
            </a:r>
            <a:b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b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Department of the Air Force School Liaisons (SLs) are the central point of contact for commanders, military families, and school districts on Preschool–12th grade school matters.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Our Mission</a:t>
            </a:r>
            <a:b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b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The School Liaison Program is committed to outreach, advocacy, and partnership initiatives that generate real-time solutions for military-connected students as they face global educational challenges and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Who We Serve</a:t>
            </a:r>
            <a:endParaRPr kumimoji="0" lang="en-US" sz="16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Active Duty | DOD Civilians | Retirees | Guard and Reserve</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Eligible family members to include contractors assigned to the installation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Program Support Areas</a:t>
            </a:r>
            <a:endParaRPr kumimoji="0" lang="en-US" sz="16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Education Community Partnerships</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Local School Navigation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Special Education Navigation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Deployment Support</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College, Career and Military Readiness</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Grants and Scholarships</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Professional Development</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Transition Support</a:t>
            </a:r>
          </a:p>
        </p:txBody>
      </p:sp>
      <p:pic>
        <p:nvPicPr>
          <p:cNvPr id="9" name="Picture 8">
            <a:extLst>
              <a:ext uri="{FF2B5EF4-FFF2-40B4-BE49-F238E27FC236}">
                <a16:creationId xmlns:a16="http://schemas.microsoft.com/office/drawing/2014/main" id="{32D7D7A2-3FE6-FDB8-F923-EB450400A39B}"/>
              </a:ext>
            </a:extLst>
          </p:cNvPr>
          <p:cNvPicPr>
            <a:picLocks noChangeAspect="1"/>
          </p:cNvPicPr>
          <p:nvPr/>
        </p:nvPicPr>
        <p:blipFill>
          <a:blip r:embed="rId2"/>
          <a:stretch>
            <a:fillRect/>
          </a:stretch>
        </p:blipFill>
        <p:spPr>
          <a:xfrm>
            <a:off x="6275672" y="3628724"/>
            <a:ext cx="2589195" cy="2587355"/>
          </a:xfrm>
          <a:prstGeom prst="rect">
            <a:avLst/>
          </a:prstGeom>
        </p:spPr>
      </p:pic>
    </p:spTree>
    <p:extLst>
      <p:ext uri="{BB962C8B-B14F-4D97-AF65-F5344CB8AC3E}">
        <p14:creationId xmlns:p14="http://schemas.microsoft.com/office/powerpoint/2010/main" val="13512242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1BAC-1C97-213E-51E3-5CFD4D70320C}"/>
              </a:ext>
            </a:extLst>
          </p:cNvPr>
          <p:cNvSpPr>
            <a:spLocks noGrp="1"/>
          </p:cNvSpPr>
          <p:nvPr>
            <p:ph type="title"/>
          </p:nvPr>
        </p:nvSpPr>
        <p:spPr/>
        <p:txBody>
          <a:bodyPr/>
          <a:lstStyle/>
          <a:p>
            <a:r>
              <a:rPr lang="en-US" dirty="0"/>
              <a:t>School Liaison Events</a:t>
            </a:r>
          </a:p>
        </p:txBody>
      </p:sp>
      <p:sp>
        <p:nvSpPr>
          <p:cNvPr id="3" name="Content Placeholder 2">
            <a:extLst>
              <a:ext uri="{FF2B5EF4-FFF2-40B4-BE49-F238E27FC236}">
                <a16:creationId xmlns:a16="http://schemas.microsoft.com/office/drawing/2014/main" id="{5B87B611-8277-3F8F-935C-CDAD76D2EB6E}"/>
              </a:ext>
            </a:extLst>
          </p:cNvPr>
          <p:cNvSpPr>
            <a:spLocks noGrp="1"/>
          </p:cNvSpPr>
          <p:nvPr>
            <p:ph sz="quarter" idx="11"/>
          </p:nvPr>
        </p:nvSpPr>
        <p:spPr>
          <a:xfrm>
            <a:off x="447575" y="1210733"/>
            <a:ext cx="8248849" cy="5151049"/>
          </a:xfrm>
        </p:spPr>
        <p:txBody>
          <a:bodyPr/>
          <a:lstStyle/>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800" b="1" i="0" u="none" strike="noStrike" kern="0" cap="none" spc="0" normalizeH="0" baseline="0" noProof="0" dirty="0">
                <a:ln>
                  <a:noFill/>
                </a:ln>
                <a:solidFill>
                  <a:srgbClr val="151C77"/>
                </a:solidFill>
                <a:effectLst/>
                <a:uLnTx/>
                <a:uFillTx/>
                <a:latin typeface="+mj-lt"/>
                <a:cs typeface="Arial"/>
              </a:rPr>
              <a:t>August</a:t>
            </a:r>
            <a:endParaRPr kumimoji="0" lang="en-US" sz="1500" b="1" i="0" u="none" strike="noStrike" kern="0" cap="none" spc="0" normalizeH="0" baseline="0" noProof="0" dirty="0">
              <a:ln>
                <a:noFill/>
              </a:ln>
              <a:solidFill>
                <a:srgbClr val="151C77"/>
              </a:solidFill>
              <a:effectLst/>
              <a:uLnTx/>
              <a:uFillTx/>
              <a:latin typeface="+mj-lt"/>
              <a:cs typeface="Arial"/>
            </a:endParaRPr>
          </a:p>
          <a:p>
            <a:pPr marL="285115" indent="-285115">
              <a:defRPr/>
            </a:pPr>
            <a:r>
              <a:rPr kumimoji="0" lang="en-US" sz="1500" b="1" i="0" u="none" strike="noStrike" kern="0" cap="none" spc="0" normalizeH="0" baseline="0" noProof="0" dirty="0">
                <a:ln>
                  <a:noFill/>
                </a:ln>
                <a:solidFill>
                  <a:srgbClr val="151C77"/>
                </a:solidFill>
                <a:effectLst/>
                <a:uLnTx/>
                <a:uFillTx/>
                <a:latin typeface="+mj-lt"/>
                <a:cs typeface="Arial"/>
              </a:rPr>
              <a:t>Transition Talk: Supporting your Child through Change with MFLC: </a:t>
            </a:r>
          </a:p>
          <a:p>
            <a:pPr marL="687705" lvl="1" indent="-285115">
              <a:defRPr/>
            </a:pPr>
            <a:r>
              <a:rPr kumimoji="0" lang="en-US" sz="1500" b="1" i="0" u="none" strike="noStrike" kern="0" cap="none" spc="0" normalizeH="0" baseline="0" noProof="0" dirty="0">
                <a:ln>
                  <a:noFill/>
                </a:ln>
                <a:solidFill>
                  <a:srgbClr val="151C77"/>
                </a:solidFill>
                <a:effectLst/>
                <a:uLnTx/>
                <a:uFillTx/>
                <a:latin typeface="+mj-lt"/>
                <a:cs typeface="Arial"/>
              </a:rPr>
              <a:t>11 Aug | 1330 | PDC, Rm 15</a:t>
            </a:r>
            <a:endParaRPr lang="en-US" sz="1500" b="1" i="0" u="none" strike="noStrike" kern="0" cap="none" spc="0" normalizeH="0" baseline="0" noProof="0" dirty="0">
              <a:ln>
                <a:noFill/>
              </a:ln>
              <a:solidFill>
                <a:srgbClr val="151C77"/>
              </a:solidFill>
              <a:effectLst/>
              <a:uLnTx/>
              <a:uFillTx/>
              <a:latin typeface="+mj-lt"/>
              <a:cs typeface="Arial"/>
            </a:endParaRPr>
          </a:p>
          <a:p>
            <a:pPr marL="0" indent="0">
              <a:buNone/>
              <a:defRPr/>
            </a:pPr>
            <a:endParaRPr kumimoji="0" lang="en-US" sz="1500" b="1" i="0" u="none" strike="noStrike" kern="0" cap="none" spc="0" normalizeH="0" baseline="0" noProof="0" dirty="0">
              <a:ln>
                <a:noFill/>
              </a:ln>
              <a:solidFill>
                <a:srgbClr val="151C77"/>
              </a:solidFill>
              <a:effectLst/>
              <a:uLnTx/>
              <a:uFillTx/>
              <a:latin typeface="+mj-lt"/>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800" b="1" i="0" u="none" strike="noStrike" kern="0" cap="none" spc="0" normalizeH="0" baseline="0" noProof="0" dirty="0">
                <a:ln>
                  <a:noFill/>
                </a:ln>
                <a:solidFill>
                  <a:srgbClr val="151C77"/>
                </a:solidFill>
                <a:effectLst/>
                <a:uLnTx/>
                <a:uFillTx/>
                <a:latin typeface="+mj-lt"/>
                <a:cs typeface="Arial"/>
              </a:rPr>
              <a:t>September</a:t>
            </a:r>
            <a:endParaRPr lang="en-US" sz="1500" b="1" i="0" u="none" strike="noStrike" kern="0" cap="none" spc="0" normalizeH="0" baseline="0" noProof="0" dirty="0">
              <a:ln>
                <a:noFill/>
              </a:ln>
              <a:solidFill>
                <a:srgbClr val="151C77"/>
              </a:solidFill>
              <a:effectLst/>
              <a:uLnTx/>
              <a:uFillTx/>
              <a:latin typeface="+mj-lt"/>
              <a:cs typeface="Arial"/>
            </a:endParaRPr>
          </a:p>
          <a:p>
            <a:pPr marL="285115" marR="0" lvl="0" indent="-285115"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1500" b="1" i="0" u="none" strike="noStrike" kern="0" cap="none" spc="0" normalizeH="0" baseline="0" noProof="0" dirty="0">
                <a:ln>
                  <a:noFill/>
                </a:ln>
                <a:solidFill>
                  <a:srgbClr val="151C77"/>
                </a:solidFill>
                <a:effectLst/>
                <a:uLnTx/>
                <a:uFillTx/>
                <a:latin typeface="+mj-lt"/>
                <a:ea typeface="+mn-ea"/>
                <a:cs typeface="Arial"/>
              </a:rPr>
              <a:t>Homeschool Curriculum Showcase and Exchange:</a:t>
            </a:r>
          </a:p>
          <a:p>
            <a:pPr marL="687705" lvl="1" indent="-285115">
              <a:defRPr/>
            </a:pPr>
            <a:r>
              <a:rPr kumimoji="0" lang="en-US" sz="1500" b="1" i="0" u="none" strike="noStrike" kern="0" cap="none" spc="0" normalizeH="0" baseline="0" noProof="0" dirty="0">
                <a:ln>
                  <a:noFill/>
                </a:ln>
                <a:solidFill>
                  <a:srgbClr val="151C77"/>
                </a:solidFill>
                <a:effectLst/>
                <a:uLnTx/>
                <a:uFillTx/>
                <a:latin typeface="+mj-lt"/>
                <a:ea typeface="+mn-ea"/>
                <a:cs typeface="Arial"/>
              </a:rPr>
              <a:t> 3 Sept | 1830 | PDC, Rm 15</a:t>
            </a:r>
            <a:endParaRPr lang="en-US" sz="1500" dirty="0">
              <a:latin typeface="+mj-lt"/>
              <a:cs typeface="Arial"/>
            </a:endParaRPr>
          </a:p>
          <a:p>
            <a:pPr marL="285115" indent="-285115">
              <a:defRPr/>
            </a:pPr>
            <a:r>
              <a:rPr kumimoji="0" lang="en-US" sz="1500" b="1" i="0" u="none" strike="noStrike" kern="0" cap="none" spc="0" normalizeH="0" baseline="0" noProof="0" dirty="0">
                <a:ln>
                  <a:noFill/>
                </a:ln>
                <a:solidFill>
                  <a:srgbClr val="151C77"/>
                </a:solidFill>
                <a:effectLst/>
                <a:uLnTx/>
                <a:uFillTx/>
                <a:latin typeface="+mj-lt"/>
                <a:cs typeface="Arial"/>
              </a:rPr>
              <a:t>Sips with the SLO (School Liaison Office) with FAP: </a:t>
            </a:r>
          </a:p>
          <a:p>
            <a:pPr marL="687705" lvl="1" indent="-285115">
              <a:defRPr/>
            </a:pPr>
            <a:r>
              <a:rPr kumimoji="0" lang="en-US" sz="1500" b="1" i="0" u="none" strike="noStrike" kern="0" cap="none" spc="0" normalizeH="0" baseline="0" noProof="0" dirty="0">
                <a:ln>
                  <a:noFill/>
                </a:ln>
                <a:solidFill>
                  <a:srgbClr val="151C77"/>
                </a:solidFill>
                <a:effectLst/>
                <a:uLnTx/>
                <a:uFillTx/>
                <a:latin typeface="+mj-lt"/>
                <a:cs typeface="Arial"/>
              </a:rPr>
              <a:t>15 Sept | 1130 | Café Bene </a:t>
            </a:r>
            <a:endParaRPr lang="en-US" sz="1500" b="1" i="0" u="none" strike="noStrike" kern="0" cap="none" spc="0" normalizeH="0" baseline="0" noProof="0" dirty="0">
              <a:ln>
                <a:noFill/>
              </a:ln>
              <a:solidFill>
                <a:srgbClr val="151C77"/>
              </a:solidFill>
              <a:effectLst/>
              <a:uLnTx/>
              <a:uFillTx/>
              <a:latin typeface="+mj-lt"/>
              <a:cs typeface="Arial"/>
            </a:endParaRPr>
          </a:p>
          <a:p>
            <a:pPr marL="0" indent="0">
              <a:buNone/>
              <a:defRPr/>
            </a:pPr>
            <a:endParaRPr kumimoji="0" lang="en-US" sz="1500" b="1" i="0" u="none" strike="noStrike" kern="0" cap="none" spc="0" normalizeH="0" baseline="0" noProof="0" dirty="0">
              <a:ln>
                <a:noFill/>
              </a:ln>
              <a:solidFill>
                <a:srgbClr val="151C77"/>
              </a:solidFill>
              <a:effectLst/>
              <a:uLnTx/>
              <a:uFillTx/>
              <a:latin typeface="+mj-lt"/>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800" b="1" i="0" u="none" strike="noStrike" kern="0" cap="none" spc="0" normalizeH="0" baseline="0" noProof="0" dirty="0">
                <a:ln>
                  <a:noFill/>
                </a:ln>
                <a:solidFill>
                  <a:srgbClr val="151C77"/>
                </a:solidFill>
                <a:effectLst/>
                <a:uLnTx/>
                <a:uFillTx/>
                <a:latin typeface="+mj-lt"/>
                <a:cs typeface="Arial"/>
              </a:rPr>
              <a:t>October</a:t>
            </a:r>
            <a:endParaRPr lang="en-US" sz="1500" b="1" i="0" u="none" strike="noStrike" kern="0" cap="none" spc="0" normalizeH="0" baseline="0" noProof="0" dirty="0">
              <a:ln>
                <a:noFill/>
              </a:ln>
              <a:solidFill>
                <a:srgbClr val="151C77"/>
              </a:solidFill>
              <a:effectLst/>
              <a:uLnTx/>
              <a:uFillTx/>
              <a:latin typeface="+mj-lt"/>
              <a:cs typeface="Arial"/>
            </a:endParaRPr>
          </a:p>
          <a:p>
            <a:pPr marL="285115" indent="-285115">
              <a:defRPr/>
            </a:pPr>
            <a:r>
              <a:rPr kumimoji="0" lang="en-US" sz="1500" b="1" i="0" u="none" strike="noStrike" kern="0" cap="none" spc="0" normalizeH="0" baseline="0" noProof="0" dirty="0">
                <a:ln>
                  <a:noFill/>
                </a:ln>
                <a:solidFill>
                  <a:srgbClr val="151C77"/>
                </a:solidFill>
                <a:effectLst/>
                <a:uLnTx/>
                <a:uFillTx/>
                <a:latin typeface="+mj-lt"/>
                <a:cs typeface="Arial"/>
              </a:rPr>
              <a:t>Choices and Challenges: </a:t>
            </a:r>
          </a:p>
          <a:p>
            <a:pPr marL="0" indent="0">
              <a:buNone/>
              <a:defRPr/>
            </a:pPr>
            <a:r>
              <a:rPr kumimoji="0" lang="en-US" sz="1500" b="1" i="0" u="none" strike="noStrike" kern="0" cap="none" spc="0" normalizeH="0" baseline="0" noProof="0" dirty="0">
                <a:ln>
                  <a:noFill/>
                </a:ln>
                <a:solidFill>
                  <a:srgbClr val="151C77"/>
                </a:solidFill>
                <a:effectLst/>
                <a:uLnTx/>
                <a:uFillTx/>
                <a:latin typeface="+mj-lt"/>
                <a:cs typeface="Arial"/>
              </a:rPr>
              <a:t>     Social Emotional Game Night with MFLC</a:t>
            </a:r>
            <a:r>
              <a:rPr lang="en-US" sz="1500" dirty="0">
                <a:latin typeface="+mj-lt"/>
                <a:cs typeface="Arial"/>
              </a:rPr>
              <a:t> and IRO</a:t>
            </a:r>
            <a:endParaRPr lang="en-US" sz="1500" b="1" i="0" u="none" strike="noStrike" kern="0" cap="none" spc="0" normalizeH="0" baseline="0" noProof="0" dirty="0">
              <a:ln>
                <a:noFill/>
              </a:ln>
              <a:solidFill>
                <a:srgbClr val="151C77"/>
              </a:solidFill>
              <a:effectLst/>
              <a:uLnTx/>
              <a:uFillTx/>
              <a:latin typeface="+mj-lt"/>
              <a:cs typeface="Arial"/>
            </a:endParaRPr>
          </a:p>
          <a:p>
            <a:pPr marL="687705" lvl="1" indent="-285115">
              <a:defRPr/>
            </a:pPr>
            <a:r>
              <a:rPr kumimoji="0" lang="en-US" sz="1500" b="1" i="0" u="none" strike="noStrike" kern="0" cap="none" spc="0" normalizeH="0" baseline="0" noProof="0" dirty="0">
                <a:ln>
                  <a:noFill/>
                </a:ln>
                <a:solidFill>
                  <a:srgbClr val="151C77"/>
                </a:solidFill>
                <a:effectLst/>
                <a:uLnTx/>
                <a:uFillTx/>
                <a:latin typeface="+mj-lt"/>
                <a:cs typeface="Arial"/>
              </a:rPr>
              <a:t>23 Oct | 1800 | PDC, Rm 15</a:t>
            </a:r>
            <a:endParaRPr lang="en-US" sz="1500" b="1" i="0" u="none" strike="noStrike" kern="0" cap="none" spc="0" normalizeH="0" baseline="0" noProof="0" dirty="0">
              <a:ln>
                <a:noFill/>
              </a:ln>
              <a:solidFill>
                <a:srgbClr val="151C77"/>
              </a:solidFill>
              <a:effectLst/>
              <a:uLnTx/>
              <a:uFillTx/>
              <a:latin typeface="+mj-lt"/>
              <a:cs typeface="Arial"/>
            </a:endParaRPr>
          </a:p>
          <a:p>
            <a:pPr marL="0" indent="0">
              <a:buNone/>
              <a:defRPr/>
            </a:pPr>
            <a:endParaRPr kumimoji="0" lang="en-US" sz="1500" b="1" i="0" u="none" strike="noStrike" kern="0" cap="none" spc="0" normalizeH="0" baseline="0" noProof="0" dirty="0">
              <a:ln>
                <a:noFill/>
              </a:ln>
              <a:solidFill>
                <a:srgbClr val="151C77"/>
              </a:solidFill>
              <a:effectLst/>
              <a:uLnTx/>
              <a:uFillTx/>
              <a:latin typeface="+mj-lt"/>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800" b="1" i="0" u="none" strike="noStrike" kern="0" cap="none" spc="0" normalizeH="0" baseline="0" noProof="0" dirty="0">
                <a:ln>
                  <a:noFill/>
                </a:ln>
                <a:solidFill>
                  <a:srgbClr val="151C77"/>
                </a:solidFill>
                <a:effectLst/>
                <a:uLnTx/>
                <a:uFillTx/>
                <a:latin typeface="+mj-lt"/>
                <a:cs typeface="Arial"/>
              </a:rPr>
              <a:t>November</a:t>
            </a:r>
            <a:endParaRPr lang="en-US" sz="1500" b="1" i="0" u="none" strike="noStrike" kern="0" cap="none" spc="0" normalizeH="0" baseline="0" noProof="0" dirty="0">
              <a:ln>
                <a:noFill/>
              </a:ln>
              <a:solidFill>
                <a:srgbClr val="151C77"/>
              </a:solidFill>
              <a:effectLst/>
              <a:uLnTx/>
              <a:uFillTx/>
              <a:latin typeface="+mj-lt"/>
              <a:cs typeface="Arial"/>
            </a:endParaRPr>
          </a:p>
          <a:p>
            <a:pPr marL="285115" indent="-285115">
              <a:defRPr/>
            </a:pPr>
            <a:r>
              <a:rPr kumimoji="0" lang="en-US" sz="1500" b="1" i="0" u="none" strike="noStrike" kern="0" cap="none" spc="0" normalizeH="0" baseline="0" noProof="0" dirty="0">
                <a:ln>
                  <a:noFill/>
                </a:ln>
                <a:solidFill>
                  <a:srgbClr val="151C77"/>
                </a:solidFill>
                <a:effectLst/>
                <a:uLnTx/>
                <a:uFillTx/>
                <a:latin typeface="+mj-lt"/>
                <a:cs typeface="Arial"/>
              </a:rPr>
              <a:t>Dual Enrollment 101 with UMGC: </a:t>
            </a:r>
          </a:p>
          <a:p>
            <a:pPr marL="687705" lvl="1" indent="-285115">
              <a:defRPr/>
            </a:pPr>
            <a:r>
              <a:rPr kumimoji="0" lang="en-US" sz="1500" b="1" i="0" u="none" strike="noStrike" kern="0" cap="none" spc="0" normalizeH="0" baseline="0" noProof="0" dirty="0">
                <a:ln>
                  <a:noFill/>
                </a:ln>
                <a:solidFill>
                  <a:srgbClr val="151C77"/>
                </a:solidFill>
                <a:effectLst/>
                <a:uLnTx/>
                <a:uFillTx/>
                <a:latin typeface="+mj-lt"/>
                <a:cs typeface="Arial"/>
              </a:rPr>
              <a:t>20 November | 0900 | Zoom</a:t>
            </a:r>
            <a:endParaRPr lang="en-US" sz="1500" b="1" i="0" u="none" strike="noStrike" kern="0" cap="none" spc="0" normalizeH="0" baseline="0" noProof="0" dirty="0">
              <a:ln>
                <a:noFill/>
              </a:ln>
              <a:solidFill>
                <a:srgbClr val="151C77"/>
              </a:solidFill>
              <a:effectLst/>
              <a:uLnTx/>
              <a:uFillTx/>
              <a:latin typeface="+mj-lt"/>
              <a:cs typeface="Arial"/>
            </a:endParaRPr>
          </a:p>
          <a:p>
            <a:pPr marL="0" indent="0">
              <a:buNone/>
              <a:defRPr/>
            </a:pPr>
            <a:endParaRPr kumimoji="0" lang="en-US" sz="1200" b="1" i="0" u="none" strike="noStrike" kern="0" cap="none" spc="0" normalizeH="0" baseline="0" noProof="0" dirty="0">
              <a:ln>
                <a:noFill/>
              </a:ln>
              <a:solidFill>
                <a:srgbClr val="151C77"/>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endParaRPr lang="en-US" sz="1400" b="1" i="0" u="none" strike="noStrike" kern="0" cap="none" spc="0" normalizeH="0" baseline="0" noProof="0" dirty="0">
              <a:ln>
                <a:noFill/>
              </a:ln>
              <a:solidFill>
                <a:srgbClr val="151C77"/>
              </a:solidFill>
              <a:effectLst/>
              <a:highlight>
                <a:srgbClr val="FFFF00"/>
              </a:highlight>
              <a:uLnTx/>
              <a:uFillTx/>
              <a:latin typeface="Arial" panose="020B0604020202020204" pitchFamily="34" charset="0"/>
              <a:cs typeface="Arial" panose="020B0604020202020204" pitchFamily="34" charset="0"/>
            </a:endParaRPr>
          </a:p>
          <a:p>
            <a:pPr marL="0" indent="0">
              <a:buNone/>
              <a:defRPr/>
            </a:pPr>
            <a:endParaRPr kumimoji="0" lang="en-US" sz="1600" b="1" i="0" u="none" strike="noStrike" kern="0" cap="none" spc="0" normalizeH="0" baseline="0" noProof="0" dirty="0">
              <a:ln>
                <a:noFill/>
              </a:ln>
              <a:solidFill>
                <a:srgbClr val="151C77"/>
              </a:solidFill>
              <a:effectLst/>
              <a:uLnTx/>
              <a:uFillTx/>
              <a:latin typeface="Arial" panose="020B0604020202020204" pitchFamily="34" charset="0"/>
              <a:ea typeface="+mn-ea"/>
              <a:cs typeface="Arial" panose="020B0604020202020204" pitchFamily="34" charset="0"/>
            </a:endParaRPr>
          </a:p>
          <a:p>
            <a:pPr marL="0" indent="0">
              <a:buNone/>
              <a:defRPr/>
            </a:pPr>
            <a:endParaRPr lang="en-US" sz="900" dirty="0"/>
          </a:p>
        </p:txBody>
      </p:sp>
      <p:sp>
        <p:nvSpPr>
          <p:cNvPr id="4" name="Slide Number Placeholder 3">
            <a:extLst>
              <a:ext uri="{FF2B5EF4-FFF2-40B4-BE49-F238E27FC236}">
                <a16:creationId xmlns:a16="http://schemas.microsoft.com/office/drawing/2014/main" id="{9E2F5531-E3F5-EC0E-7074-AE9E98B11FF7}"/>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6" name="Picture 5">
            <a:extLst>
              <a:ext uri="{FF2B5EF4-FFF2-40B4-BE49-F238E27FC236}">
                <a16:creationId xmlns:a16="http://schemas.microsoft.com/office/drawing/2014/main" id="{8D9243BD-9691-2C81-AD42-80C1E35C9BCA}"/>
              </a:ext>
            </a:extLst>
          </p:cNvPr>
          <p:cNvPicPr>
            <a:picLocks noChangeAspect="1"/>
          </p:cNvPicPr>
          <p:nvPr/>
        </p:nvPicPr>
        <p:blipFill>
          <a:blip r:embed="rId2"/>
          <a:stretch>
            <a:fillRect/>
          </a:stretch>
        </p:blipFill>
        <p:spPr>
          <a:xfrm>
            <a:off x="5172510" y="3551722"/>
            <a:ext cx="3634606" cy="2775003"/>
          </a:xfrm>
          <a:prstGeom prst="rect">
            <a:avLst/>
          </a:prstGeom>
        </p:spPr>
      </p:pic>
    </p:spTree>
    <p:extLst>
      <p:ext uri="{BB962C8B-B14F-4D97-AF65-F5344CB8AC3E}">
        <p14:creationId xmlns:p14="http://schemas.microsoft.com/office/powerpoint/2010/main" val="18472123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A22B-77C8-A9C7-F01A-085F1F4CCA04}"/>
              </a:ext>
            </a:extLst>
          </p:cNvPr>
          <p:cNvSpPr>
            <a:spLocks noGrp="1"/>
          </p:cNvSpPr>
          <p:nvPr>
            <p:ph type="title"/>
          </p:nvPr>
        </p:nvSpPr>
        <p:spPr/>
        <p:txBody>
          <a:bodyPr/>
          <a:lstStyle/>
          <a:p>
            <a:r>
              <a:rPr lang="en-US"/>
              <a:t>School Liaison Program</a:t>
            </a:r>
          </a:p>
        </p:txBody>
      </p:sp>
      <p:sp>
        <p:nvSpPr>
          <p:cNvPr id="4" name="Slide Number Placeholder 3">
            <a:extLst>
              <a:ext uri="{FF2B5EF4-FFF2-40B4-BE49-F238E27FC236}">
                <a16:creationId xmlns:a16="http://schemas.microsoft.com/office/drawing/2014/main" id="{0B0125E4-2A33-EE55-0394-AA6D545913D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5" name="object 8">
            <a:extLst>
              <a:ext uri="{FF2B5EF4-FFF2-40B4-BE49-F238E27FC236}">
                <a16:creationId xmlns:a16="http://schemas.microsoft.com/office/drawing/2014/main" id="{C89464FB-406C-65A9-79EC-4BC875F8FC35}"/>
              </a:ext>
            </a:extLst>
          </p:cNvPr>
          <p:cNvSpPr txBox="1"/>
          <p:nvPr/>
        </p:nvSpPr>
        <p:spPr>
          <a:xfrm>
            <a:off x="374904" y="1210733"/>
            <a:ext cx="8385047" cy="5568191"/>
          </a:xfrm>
          <a:prstGeom prst="rect">
            <a:avLst/>
          </a:prstGeom>
        </p:spPr>
        <p:txBody>
          <a:bodyPr vert="horz" wrap="square" lIns="0" tIns="12700" rIns="0" bIns="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b="1" i="0" u="sng" strike="noStrike" kern="1200" cap="none" spc="0" normalizeH="0" baseline="0" noProof="0" dirty="0">
                <a:ln>
                  <a:noFill/>
                </a:ln>
                <a:solidFill>
                  <a:schemeClr val="accent2">
                    <a:lumMod val="49000"/>
                  </a:schemeClr>
                </a:solidFill>
                <a:effectLst/>
                <a:uLnTx/>
                <a:uFillTx/>
                <a:latin typeface="Arial"/>
                <a:ea typeface="+mn-ea"/>
                <a:cs typeface="Arial"/>
              </a:rPr>
              <a:t>Office Hours of Operation</a:t>
            </a:r>
            <a:endParaRPr lang="en-US" b="1" i="0" u="sng"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Mon</a:t>
            </a:r>
            <a:r>
              <a:rPr kumimoji="0" b="0" i="0" u="none" strike="noStrike" kern="1200" cap="none" spc="-30" normalizeH="0" baseline="0" noProof="0" dirty="0">
                <a:ln>
                  <a:noFill/>
                </a:ln>
                <a:solidFill>
                  <a:schemeClr val="accent2">
                    <a:lumMod val="49000"/>
                  </a:schemeClr>
                </a:solidFill>
                <a:effectLst/>
                <a:uLnTx/>
                <a:uFillTx/>
                <a:latin typeface="Arial"/>
                <a:ea typeface="+mn-ea"/>
                <a:cs typeface="Arial"/>
              </a:rPr>
              <a:t> </a:t>
            </a: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a:t>
            </a:r>
            <a:r>
              <a:rPr kumimoji="0" b="0" i="0" u="none" strike="noStrike" kern="1200" cap="none" spc="-25" normalizeH="0" baseline="0" noProof="0" dirty="0">
                <a:ln>
                  <a:noFill/>
                </a:ln>
                <a:solidFill>
                  <a:schemeClr val="accent2">
                    <a:lumMod val="49000"/>
                  </a:schemeClr>
                </a:solidFill>
                <a:effectLst/>
                <a:uLnTx/>
                <a:uFillTx/>
                <a:latin typeface="Arial"/>
                <a:ea typeface="+mn-ea"/>
                <a:cs typeface="Arial"/>
              </a:rPr>
              <a:t> </a:t>
            </a: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Fri</a:t>
            </a:r>
            <a:r>
              <a:rPr kumimoji="0" b="0" i="0" u="none" strike="noStrike" kern="1200" cap="none" spc="-25" normalizeH="0" baseline="0" noProof="0" dirty="0">
                <a:ln>
                  <a:noFill/>
                </a:ln>
                <a:solidFill>
                  <a:schemeClr val="accent2">
                    <a:lumMod val="49000"/>
                  </a:schemeClr>
                </a:solidFill>
                <a:effectLst/>
                <a:uLnTx/>
                <a:uFillTx/>
                <a:latin typeface="Arial"/>
                <a:ea typeface="+mn-ea"/>
                <a:cs typeface="Arial"/>
              </a:rPr>
              <a:t> 0</a:t>
            </a:r>
            <a:r>
              <a:rPr kumimoji="0" lang="en-US" b="0" i="0" u="none" strike="noStrike" kern="1200" cap="none" spc="-25" normalizeH="0" baseline="0" noProof="0" dirty="0">
                <a:ln>
                  <a:noFill/>
                </a:ln>
                <a:solidFill>
                  <a:schemeClr val="accent2">
                    <a:lumMod val="49000"/>
                  </a:schemeClr>
                </a:solidFill>
                <a:effectLst/>
                <a:uLnTx/>
                <a:uFillTx/>
                <a:latin typeface="Arial"/>
                <a:ea typeface="+mn-ea"/>
                <a:cs typeface="Arial"/>
              </a:rPr>
              <a:t>800-</a:t>
            </a:r>
            <a:r>
              <a:rPr kumimoji="0" b="0" i="0" u="none" strike="noStrike" kern="1200" cap="none" spc="-20" normalizeH="0" baseline="0" noProof="0" dirty="0">
                <a:ln>
                  <a:noFill/>
                </a:ln>
                <a:solidFill>
                  <a:schemeClr val="accent2">
                    <a:lumMod val="49000"/>
                  </a:schemeClr>
                </a:solidFill>
                <a:effectLst/>
                <a:uLnTx/>
                <a:uFillTx/>
                <a:latin typeface="Arial"/>
                <a:ea typeface="+mn-ea"/>
                <a:cs typeface="Arial"/>
              </a:rPr>
              <a:t>1700 </a:t>
            </a:r>
            <a:endParaRPr lang="en-US" b="0" i="0" u="none"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b="0" i="0" u="none"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b="1" i="0" u="sng" strike="noStrike" kern="1200" cap="none" spc="-20" normalizeH="0" baseline="0" noProof="0" dirty="0">
                <a:ln>
                  <a:noFill/>
                </a:ln>
                <a:solidFill>
                  <a:schemeClr val="accent2">
                    <a:lumMod val="49000"/>
                  </a:schemeClr>
                </a:solidFill>
                <a:effectLst/>
                <a:uLnTx/>
                <a:uFillTx/>
                <a:latin typeface="Arial"/>
                <a:ea typeface="+mn-ea"/>
                <a:cs typeface="Arial"/>
              </a:rPr>
              <a:t>Contact</a:t>
            </a:r>
            <a:endParaRPr lang="en-US" b="1" i="0" u="sng"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b="0" i="0" u="none" strike="noStrike" kern="1200" cap="none" spc="-20" normalizeH="0" baseline="0" noProof="0" dirty="0">
                <a:ln>
                  <a:noFill/>
                </a:ln>
                <a:solidFill>
                  <a:schemeClr val="accent2">
                    <a:lumMod val="49000"/>
                  </a:schemeClr>
                </a:solidFill>
                <a:effectLst/>
                <a:uLnTx/>
                <a:uFillTx/>
                <a:latin typeface="Arial"/>
                <a:ea typeface="+mn-ea"/>
                <a:cs typeface="Arial"/>
              </a:rPr>
              <a:t>DSN: 784-0290</a:t>
            </a:r>
            <a:endParaRPr lang="en-US" b="0" i="0" u="none"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COMM:</a:t>
            </a:r>
            <a:r>
              <a:rPr kumimoji="0" b="0" i="0" u="none" strike="noStrike" kern="1200" cap="none" spc="-10" normalizeH="0" baseline="0" noProof="0" dirty="0">
                <a:ln>
                  <a:noFill/>
                </a:ln>
                <a:solidFill>
                  <a:schemeClr val="accent2">
                    <a:lumMod val="49000"/>
                  </a:schemeClr>
                </a:solidFill>
                <a:effectLst/>
                <a:uLnTx/>
                <a:uFillTx/>
                <a:latin typeface="Arial"/>
                <a:ea typeface="+mn-ea"/>
                <a:cs typeface="Arial"/>
              </a:rPr>
              <a:t> </a:t>
            </a:r>
            <a:r>
              <a:rPr kumimoji="0" b="0" i="0" u="none" strike="noStrike" kern="1200" cap="none" spc="-25" normalizeH="0" baseline="0" noProof="0" dirty="0">
                <a:ln>
                  <a:noFill/>
                </a:ln>
                <a:solidFill>
                  <a:schemeClr val="accent2">
                    <a:lumMod val="49000"/>
                  </a:schemeClr>
                </a:solidFill>
                <a:effectLst/>
                <a:uLnTx/>
                <a:uFillTx/>
                <a:latin typeface="Arial"/>
                <a:ea typeface="+mn-ea"/>
                <a:cs typeface="Arial"/>
              </a:rPr>
              <a:t>0505-784-</a:t>
            </a: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0290</a:t>
            </a:r>
            <a:endParaRPr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Cell Call/Text</a:t>
            </a: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a:t>
            </a:r>
            <a:r>
              <a:rPr kumimoji="0" b="0" i="0" u="none" strike="noStrike" kern="1200" cap="none" spc="-55" normalizeH="0" baseline="0" noProof="0" dirty="0">
                <a:ln>
                  <a:noFill/>
                </a:ln>
                <a:solidFill>
                  <a:schemeClr val="accent2">
                    <a:lumMod val="49000"/>
                  </a:schemeClr>
                </a:solidFill>
                <a:effectLst/>
                <a:uLnTx/>
                <a:uFillTx/>
                <a:latin typeface="Arial"/>
                <a:ea typeface="+mn-ea"/>
                <a:cs typeface="Arial"/>
              </a:rPr>
              <a:t> </a:t>
            </a:r>
            <a:r>
              <a:rPr kumimoji="0" lang="en-US" b="0" i="0" u="none" strike="noStrike" kern="1200" cap="none" spc="-25" normalizeH="0" baseline="0" noProof="0" dirty="0">
                <a:ln>
                  <a:noFill/>
                </a:ln>
                <a:solidFill>
                  <a:schemeClr val="accent2">
                    <a:lumMod val="49000"/>
                  </a:schemeClr>
                </a:solidFill>
                <a:effectLst/>
                <a:uLnTx/>
                <a:uFillTx/>
                <a:latin typeface="Arial"/>
                <a:ea typeface="+mn-ea"/>
                <a:cs typeface="Arial"/>
              </a:rPr>
              <a:t>010-3386-0051</a:t>
            </a:r>
            <a:endParaRPr lang="en-US" b="0" i="0" u="none" strike="noStrike" kern="1200" cap="none" spc="-25"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25" normalizeH="0" baseline="0" noProof="0" dirty="0">
                <a:ln>
                  <a:noFill/>
                </a:ln>
                <a:solidFill>
                  <a:schemeClr val="accent2">
                    <a:lumMod val="49000"/>
                  </a:schemeClr>
                </a:solidFill>
                <a:effectLst/>
                <a:uLnTx/>
                <a:uFillTx/>
                <a:latin typeface="Arial"/>
                <a:ea typeface="+mn-ea"/>
                <a:cs typeface="Arial"/>
              </a:rPr>
              <a:t>Email: April.Kersey@us.af.mil</a:t>
            </a:r>
            <a:endParaRPr lang="en-US" b="0" i="0" u="none"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10" normalizeH="0" baseline="0" noProof="0" dirty="0">
                <a:ln>
                  <a:noFill/>
                </a:ln>
                <a:solidFill>
                  <a:schemeClr val="accent2">
                    <a:lumMod val="49000"/>
                  </a:schemeClr>
                </a:solidFill>
                <a:effectLst/>
                <a:uLnTx/>
                <a:uFillTx/>
                <a:latin typeface="Arial"/>
                <a:ea typeface="+mn-ea"/>
                <a:cs typeface="Arial"/>
              </a:rPr>
              <a:t>Location</a:t>
            </a:r>
            <a:endParaRPr lang="en-US" b="1" i="0" u="sng"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10" normalizeH="0" baseline="0" noProof="0" dirty="0">
                <a:ln>
                  <a:noFill/>
                </a:ln>
                <a:solidFill>
                  <a:schemeClr val="accent2">
                    <a:lumMod val="49000"/>
                  </a:schemeClr>
                </a:solidFill>
                <a:effectLst/>
                <a:uLnTx/>
                <a:uFillTx/>
                <a:latin typeface="Arial"/>
                <a:ea typeface="+mn-ea"/>
                <a:cs typeface="Arial"/>
              </a:rPr>
              <a:t>Professional Development Building</a:t>
            </a:r>
            <a:endParaRPr lang="en-US" b="0" i="0" u="none"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Building 788, Room 22</a:t>
            </a: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Between Chilis and The Education Center</a:t>
            </a: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2">
                    <a:lumMod val="49000"/>
                  </a:schemeClr>
                </a:solidFill>
                <a:effectLst/>
                <a:uLnTx/>
                <a:uFillTx/>
                <a:latin typeface="Arial"/>
                <a:ea typeface="+mn-ea"/>
                <a:cs typeface="Arial"/>
              </a:rPr>
              <a:t>Information</a:t>
            </a:r>
            <a:endParaRPr lang="en-US" b="1" i="0" u="sng"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hlinkClick r:id="rId2">
                  <a:extLst>
                    <a:ext uri="{A12FA001-AC4F-418D-AE19-62706E023703}">
                      <ahyp:hlinkClr xmlns:ahyp="http://schemas.microsoft.com/office/drawing/2018/hyperlinkcolor" val="tx"/>
                    </a:ext>
                  </a:extLst>
                </a:hlinkClick>
              </a:rPr>
              <a:t>https://51fss.com/school-liaison-office/</a:t>
            </a: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hlinkClick r:id="rId3">
                  <a:extLst>
                    <a:ext uri="{A12FA001-AC4F-418D-AE19-62706E023703}">
                      <ahyp:hlinkClr xmlns:ahyp="http://schemas.microsoft.com/office/drawing/2018/hyperlinkcolor" val="tx"/>
                    </a:ext>
                  </a:extLst>
                </a:hlinkClick>
              </a:rPr>
              <a:t>https://www.facebook.com/osanslo/</a:t>
            </a:r>
            <a:endPar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086046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6970-AEF5-F0F5-DF9C-E6B4E2679B98}"/>
              </a:ext>
            </a:extLst>
          </p:cNvPr>
          <p:cNvSpPr>
            <a:spLocks noGrp="1"/>
          </p:cNvSpPr>
          <p:nvPr>
            <p:ph type="title"/>
          </p:nvPr>
        </p:nvSpPr>
        <p:spPr/>
        <p:txBody>
          <a:bodyPr/>
          <a:lstStyle/>
          <a:p>
            <a:r>
              <a:rPr lang="en-US"/>
              <a:t>Military and Family Life Counselors </a:t>
            </a:r>
          </a:p>
        </p:txBody>
      </p:sp>
      <p:sp>
        <p:nvSpPr>
          <p:cNvPr id="3" name="Content Placeholder 2">
            <a:extLst>
              <a:ext uri="{FF2B5EF4-FFF2-40B4-BE49-F238E27FC236}">
                <a16:creationId xmlns:a16="http://schemas.microsoft.com/office/drawing/2014/main" id="{42F2EC1B-0646-A41B-F0C3-A13452427AFA}"/>
              </a:ext>
            </a:extLst>
          </p:cNvPr>
          <p:cNvSpPr>
            <a:spLocks noGrp="1"/>
          </p:cNvSpPr>
          <p:nvPr>
            <p:ph sz="quarter" idx="11"/>
          </p:nvPr>
        </p:nvSpPr>
        <p:spPr>
          <a:xfrm>
            <a:off x="465709" y="1210733"/>
            <a:ext cx="8447088" cy="4870450"/>
          </a:xfrm>
        </p:spPr>
        <p:txBody>
          <a:bodyPr/>
          <a:lstStyle/>
          <a:p>
            <a:pPr marL="0" indent="0">
              <a:buNone/>
            </a:pPr>
            <a:endParaRPr lang="en-US" sz="2000" dirty="0"/>
          </a:p>
          <a:p>
            <a:r>
              <a:rPr lang="en-US" sz="2000" dirty="0"/>
              <a:t>Child Youth Behavioral MFLCS:</a:t>
            </a:r>
          </a:p>
          <a:p>
            <a:pPr lvl="1"/>
            <a:r>
              <a:rPr lang="en-US" sz="2000" dirty="0"/>
              <a:t>What:</a:t>
            </a:r>
            <a:r>
              <a:rPr lang="en-US" sz="2000" b="0" dirty="0"/>
              <a:t> CYB MFLCS offer non-medical counseling, consultations, outreach &amp; presentations.</a:t>
            </a:r>
          </a:p>
          <a:p>
            <a:pPr lvl="1"/>
            <a:r>
              <a:rPr lang="en-US" sz="2000" dirty="0"/>
              <a:t>Who:</a:t>
            </a:r>
            <a:r>
              <a:rPr lang="en-US" sz="2000" b="0" dirty="0"/>
              <a:t> Must be an active service member or retired in last 6 months or dependent of one. Can meet with child and parent individually or as a family. </a:t>
            </a:r>
          </a:p>
          <a:p>
            <a:pPr lvl="1"/>
            <a:r>
              <a:rPr lang="en-US" sz="2000" dirty="0"/>
              <a:t>How</a:t>
            </a:r>
            <a:r>
              <a:rPr lang="en-US" sz="2000" b="0" dirty="0"/>
              <a:t>: Provide signed parent acknowledgement form if ages 17 or younger. </a:t>
            </a:r>
          </a:p>
          <a:p>
            <a:pPr marL="406389" lvl="1" indent="0">
              <a:buNone/>
            </a:pPr>
            <a:endParaRPr lang="en-US" sz="2000" b="0" dirty="0"/>
          </a:p>
          <a:p>
            <a:pPr lvl="1"/>
            <a:r>
              <a:rPr lang="en-US" sz="2000" dirty="0"/>
              <a:t>OMHS: Joshua Chak</a:t>
            </a:r>
          </a:p>
          <a:p>
            <a:pPr lvl="1"/>
            <a:r>
              <a:rPr lang="en-US" sz="2000" dirty="0"/>
              <a:t>OES: Chante Coley </a:t>
            </a:r>
            <a:endParaRPr lang="en-US" sz="1600" dirty="0"/>
          </a:p>
          <a:p>
            <a:pPr lvl="1"/>
            <a:r>
              <a:rPr lang="en-US" sz="2000" dirty="0"/>
              <a:t>CYP/Homeschool/ Base-wide: Felicia McRae</a:t>
            </a:r>
          </a:p>
          <a:p>
            <a:pPr marL="406389" lvl="1" indent="0">
              <a:buNone/>
            </a:pPr>
            <a:endParaRPr lang="en-US" sz="1600" dirty="0"/>
          </a:p>
        </p:txBody>
      </p:sp>
      <p:sp>
        <p:nvSpPr>
          <p:cNvPr id="4" name="Slide Number Placeholder 3">
            <a:extLst>
              <a:ext uri="{FF2B5EF4-FFF2-40B4-BE49-F238E27FC236}">
                <a16:creationId xmlns:a16="http://schemas.microsoft.com/office/drawing/2014/main" id="{A25C1528-B0AD-1D63-27D9-33DFF80077A9}"/>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8498553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3FCB-C6F3-6AF5-E68B-F7016EA8D192}"/>
              </a:ext>
            </a:extLst>
          </p:cNvPr>
          <p:cNvSpPr>
            <a:spLocks noGrp="1"/>
          </p:cNvSpPr>
          <p:nvPr>
            <p:ph type="title"/>
          </p:nvPr>
        </p:nvSpPr>
        <p:spPr/>
        <p:txBody>
          <a:bodyPr/>
          <a:lstStyle/>
          <a:p>
            <a:r>
              <a:rPr lang="en-US"/>
              <a:t>MFLC Contacts</a:t>
            </a:r>
          </a:p>
        </p:txBody>
      </p:sp>
      <p:sp>
        <p:nvSpPr>
          <p:cNvPr id="4" name="Slide Number Placeholder 3">
            <a:extLst>
              <a:ext uri="{FF2B5EF4-FFF2-40B4-BE49-F238E27FC236}">
                <a16:creationId xmlns:a16="http://schemas.microsoft.com/office/drawing/2014/main" id="{D0E0A26C-13A2-49DC-086C-33CDC2EFEE7C}"/>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7" name="Content Placeholder 6">
            <a:extLst>
              <a:ext uri="{FF2B5EF4-FFF2-40B4-BE49-F238E27FC236}">
                <a16:creationId xmlns:a16="http://schemas.microsoft.com/office/drawing/2014/main" id="{B1BBA820-ABAC-2199-0824-5978BB02FFC7}"/>
              </a:ext>
            </a:extLst>
          </p:cNvPr>
          <p:cNvPicPr>
            <a:picLocks noGrp="1" noChangeAspect="1"/>
          </p:cNvPicPr>
          <p:nvPr>
            <p:ph sz="quarter" idx="11"/>
          </p:nvPr>
        </p:nvPicPr>
        <p:blipFill>
          <a:blip r:embed="rId3"/>
          <a:stretch>
            <a:fillRect/>
          </a:stretch>
        </p:blipFill>
        <p:spPr bwMode="auto">
          <a:xfrm>
            <a:off x="378298" y="1205652"/>
            <a:ext cx="8389079" cy="519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970085"/>
      </p:ext>
    </p:extLst>
  </p:cSld>
  <p:clrMapOvr>
    <a:masterClrMapping/>
  </p:clrMapOvr>
  <p:transition/>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6F39-4890-B0CB-CD58-1DF0DC3F821E}"/>
              </a:ext>
            </a:extLst>
          </p:cNvPr>
          <p:cNvSpPr>
            <a:spLocks noGrp="1"/>
          </p:cNvSpPr>
          <p:nvPr>
            <p:ph type="title"/>
          </p:nvPr>
        </p:nvSpPr>
        <p:spPr/>
        <p:txBody>
          <a:bodyPr/>
          <a:lstStyle/>
          <a:p>
            <a:pPr marR="0" lvl="0" defTabSz="914400" rtl="0" eaLnBrk="0" fontAlgn="base" latinLnBrk="0" hangingPunct="0">
              <a:lnSpc>
                <a:spcPct val="100000"/>
              </a:lnSpc>
              <a:spcBef>
                <a:spcPts val="0"/>
              </a:spcBef>
              <a:spcAft>
                <a:spcPts val="0"/>
              </a:spcAft>
              <a:buClr>
                <a:srgbClr val="151C77"/>
              </a:buClr>
              <a:buSzPct val="120000"/>
              <a:tabLst/>
              <a:defRPr/>
            </a:pPr>
            <a:r>
              <a:rPr kumimoji="0" lang="en-US" sz="2000" b="1" i="0" u="none" strike="noStrike" kern="0" cap="none" spc="0" normalizeH="0" baseline="0" noProof="0" dirty="0">
                <a:ln>
                  <a:noFill/>
                </a:ln>
                <a:solidFill>
                  <a:srgbClr val="151C77"/>
                </a:solidFill>
                <a:effectLst/>
                <a:uLnTx/>
                <a:uFillTx/>
                <a:latin typeface="Arial"/>
                <a:ea typeface="Aptos" panose="020B0004020202020204" pitchFamily="34" charset="0"/>
                <a:cs typeface="Aptos" panose="020B0004020202020204" pitchFamily="34" charset="0"/>
              </a:rPr>
              <a:t>M&amp;FRC EFMP Family Support (FS) Coordinator</a:t>
            </a:r>
          </a:p>
        </p:txBody>
      </p:sp>
      <p:sp>
        <p:nvSpPr>
          <p:cNvPr id="3" name="Content Placeholder 2">
            <a:extLst>
              <a:ext uri="{FF2B5EF4-FFF2-40B4-BE49-F238E27FC236}">
                <a16:creationId xmlns:a16="http://schemas.microsoft.com/office/drawing/2014/main" id="{E540C8DC-441B-427A-BFEB-4E1866DEBC47}"/>
              </a:ext>
            </a:extLst>
          </p:cNvPr>
          <p:cNvSpPr>
            <a:spLocks noGrp="1"/>
          </p:cNvSpPr>
          <p:nvPr>
            <p:ph sz="quarter" idx="11"/>
          </p:nvPr>
        </p:nvSpPr>
        <p:spPr>
          <a:xfrm>
            <a:off x="365124" y="1210732"/>
            <a:ext cx="8447088" cy="5227389"/>
          </a:xfrm>
        </p:spPr>
        <p:txBody>
          <a:bodyPr/>
          <a:lstStyle/>
          <a:p>
            <a:pPr marL="0" indent="0">
              <a:spcBef>
                <a:spcPts val="0"/>
              </a:spcBef>
              <a:spcAft>
                <a:spcPts val="0"/>
              </a:spcAft>
              <a:buNone/>
            </a:pPr>
            <a:r>
              <a:rPr lang="en-US" sz="1600" b="0" dirty="0"/>
              <a:t>     Key Responsibilities:</a:t>
            </a:r>
          </a:p>
          <a:p>
            <a:r>
              <a:rPr lang="en-US" sz="1600" dirty="0"/>
              <a:t>Information and Referral:</a:t>
            </a:r>
            <a:endParaRPr lang="en-US" sz="1600" b="0" dirty="0"/>
          </a:p>
          <a:p>
            <a:pPr marL="0" indent="0" fontAlgn="ctr">
              <a:buNone/>
            </a:pPr>
            <a:r>
              <a:rPr lang="en-US" sz="1600" b="0" dirty="0"/>
              <a:t>     Providing information about military and community resources, including healthcare, 	education, and support programs. </a:t>
            </a:r>
          </a:p>
          <a:p>
            <a:r>
              <a:rPr lang="en-US" sz="1600" dirty="0"/>
              <a:t>Non-Clinical Case Management:</a:t>
            </a:r>
            <a:endParaRPr lang="en-US" sz="1600" b="0" dirty="0"/>
          </a:p>
          <a:p>
            <a:pPr marL="0" indent="0" fontAlgn="ctr">
              <a:buNone/>
            </a:pPr>
            <a:r>
              <a:rPr lang="en-US" sz="1600" b="0" dirty="0"/>
              <a:t>     Assisting families with navigating systems of care, developing family service plans, and 	connecting them with appropriate providers. </a:t>
            </a:r>
          </a:p>
          <a:p>
            <a:r>
              <a:rPr lang="en-US" sz="1600" dirty="0"/>
              <a:t>Outreach and Education:</a:t>
            </a:r>
            <a:endParaRPr lang="en-US" sz="1600" b="0" dirty="0"/>
          </a:p>
          <a:p>
            <a:pPr marL="0" indent="0" fontAlgn="ctr">
              <a:buNone/>
            </a:pPr>
            <a:r>
              <a:rPr lang="en-US" sz="1600" b="0" dirty="0"/>
              <a:t>     Offering workshops, training, and educational materials to help families understand 	EFMP and available resources. </a:t>
            </a:r>
          </a:p>
          <a:p>
            <a:r>
              <a:rPr lang="en-US" sz="1600" dirty="0"/>
              <a:t>Coordination with Other Agencies:</a:t>
            </a:r>
            <a:endParaRPr lang="en-US" sz="1600" b="0" dirty="0"/>
          </a:p>
          <a:p>
            <a:pPr marL="0" indent="0" fontAlgn="ctr">
              <a:buNone/>
            </a:pPr>
            <a:r>
              <a:rPr lang="en-US" sz="1600" b="0" dirty="0"/>
              <a:t>     Working with military and community organizations to ensure families receive 	comprehensive support. </a:t>
            </a:r>
          </a:p>
          <a:p>
            <a:r>
              <a:rPr lang="en-US" sz="1600" dirty="0"/>
              <a:t>Assistance with Enrollment:</a:t>
            </a:r>
            <a:endParaRPr lang="en-US" sz="1600" b="0" dirty="0"/>
          </a:p>
          <a:p>
            <a:pPr marL="0" indent="0" fontAlgn="ctr">
              <a:buNone/>
            </a:pPr>
            <a:r>
              <a:rPr lang="en-US" sz="1600" b="0" dirty="0"/>
              <a:t>     Helping families enroll in the EFMP and ensuring their special needs are documented. </a:t>
            </a:r>
          </a:p>
          <a:p>
            <a:r>
              <a:rPr lang="en-US" sz="1600" dirty="0"/>
              <a:t>Support During PCS:</a:t>
            </a:r>
            <a:endParaRPr lang="en-US" sz="1600" b="0" dirty="0"/>
          </a:p>
          <a:p>
            <a:pPr marL="0" indent="0">
              <a:buNone/>
            </a:pPr>
            <a:r>
              <a:rPr lang="en-US" sz="1600" b="0" dirty="0"/>
              <a:t>     Assisting families with the challenges of Permanent Change of Station moves, including 	finding appropriate medical and educational services at the new location. </a:t>
            </a:r>
          </a:p>
          <a:p>
            <a:endParaRPr lang="en-US" dirty="0"/>
          </a:p>
        </p:txBody>
      </p:sp>
      <p:sp>
        <p:nvSpPr>
          <p:cNvPr id="4" name="Slide Number Placeholder 3">
            <a:extLst>
              <a:ext uri="{FF2B5EF4-FFF2-40B4-BE49-F238E27FC236}">
                <a16:creationId xmlns:a16="http://schemas.microsoft.com/office/drawing/2014/main" id="{1A215B31-E082-043C-2C3C-7595836A4755}"/>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3149190701"/>
      </p:ext>
    </p:extLst>
  </p:cSld>
  <p:clrMapOvr>
    <a:masterClrMapping/>
  </p:clrMapOvr>
  <p:transition/>
</p:sld>
</file>

<file path=ppt/theme/theme1.xml><?xml version="1.0" encoding="utf-8"?>
<a:theme xmlns:a="http://schemas.openxmlformats.org/drawingml/2006/main" name="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FF3300"/>
            </a:solidFill>
            <a:effectLst/>
            <a:latin typeface="Arial"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Custom Design">
  <a:themeElements>
    <a:clrScheme name="DHA">
      <a:dk1>
        <a:srgbClr val="990000"/>
      </a:dk1>
      <a:lt1>
        <a:sysClr val="window" lastClr="FFFFFF"/>
      </a:lt1>
      <a:dk2>
        <a:srgbClr val="002060"/>
      </a:dk2>
      <a:lt2>
        <a:srgbClr val="DBE5F1"/>
      </a:lt2>
      <a:accent1>
        <a:srgbClr val="990000"/>
      </a:accent1>
      <a:accent2>
        <a:srgbClr val="DECBCB"/>
      </a:accent2>
      <a:accent3>
        <a:srgbClr val="002060"/>
      </a:accent3>
      <a:accent4>
        <a:srgbClr val="DBE5F1"/>
      </a:accent4>
      <a:accent5>
        <a:srgbClr val="7F7F7F"/>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RS Theme">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F11D29162E74298034FD51C8D7D28" ma:contentTypeVersion="13" ma:contentTypeDescription="Create a new document." ma:contentTypeScope="" ma:versionID="1a61d0cdfa4939520f6d5c19618ac1f8">
  <xsd:schema xmlns:xsd="http://www.w3.org/2001/XMLSchema" xmlns:xs="http://www.w3.org/2001/XMLSchema" xmlns:p="http://schemas.microsoft.com/office/2006/metadata/properties" xmlns:ns2="e3122a22-7f5b-4ba0-8b18-9de44ca32c47" xmlns:ns3="896e2b1d-803b-4a6f-95ba-f71a42cce1f9" targetNamespace="http://schemas.microsoft.com/office/2006/metadata/properties" ma:root="true" ma:fieldsID="e1484e60e6f2288fad861ee92077927f" ns2:_="" ns3:_="">
    <xsd:import namespace="e3122a22-7f5b-4ba0-8b18-9de44ca32c47"/>
    <xsd:import namespace="896e2b1d-803b-4a6f-95ba-f71a42cce1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122a22-7f5b-4ba0-8b18-9de44ca32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6e2b1d-803b-4a6f-95ba-f71a42cce1f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1fa4e13-32a5-4c55-9fc0-63763068815c}" ma:internalName="TaxCatchAll" ma:showField="CatchAllData" ma:web="896e2b1d-803b-4a6f-95ba-f71a42cce1f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122a22-7f5b-4ba0-8b18-9de44ca32c47">
      <Terms xmlns="http://schemas.microsoft.com/office/infopath/2007/PartnerControls"/>
    </lcf76f155ced4ddcb4097134ff3c332f>
    <TaxCatchAll xmlns="896e2b1d-803b-4a6f-95ba-f71a42cce1f9" xsi:nil="true"/>
  </documentManagement>
</p:properties>
</file>

<file path=customXml/itemProps1.xml><?xml version="1.0" encoding="utf-8"?>
<ds:datastoreItem xmlns:ds="http://schemas.openxmlformats.org/officeDocument/2006/customXml" ds:itemID="{D3777392-749F-4D8E-97E8-0F3D37F4DD10}">
  <ds:schemaRefs>
    <ds:schemaRef ds:uri="896e2b1d-803b-4a6f-95ba-f71a42cce1f9"/>
    <ds:schemaRef ds:uri="e3122a22-7f5b-4ba0-8b18-9de44ca32c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635F7A-E031-4C45-BE5B-C231E99368AE}">
  <ds:schemaRefs>
    <ds:schemaRef ds:uri="http://schemas.microsoft.com/sharepoint/v3/contenttype/forms"/>
  </ds:schemaRefs>
</ds:datastoreItem>
</file>

<file path=customXml/itemProps3.xml><?xml version="1.0" encoding="utf-8"?>
<ds:datastoreItem xmlns:ds="http://schemas.openxmlformats.org/officeDocument/2006/customXml" ds:itemID="{D4441330-0D58-4D2F-926C-C1632A9EABFC}">
  <ds:schemaRefs>
    <ds:schemaRef ds:uri="896e2b1d-803b-4a6f-95ba-f71a42cce1f9"/>
    <ds:schemaRef ds:uri="e3122a22-7f5b-4ba0-8b18-9de44ca32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268</TotalTime>
  <Words>2442</Words>
  <Application>Microsoft Office PowerPoint</Application>
  <PresentationFormat>On-screen Show (4:3)</PresentationFormat>
  <Paragraphs>392</Paragraphs>
  <Slides>28</Slides>
  <Notes>1</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28</vt:i4>
      </vt:variant>
    </vt:vector>
  </HeadingPairs>
  <TitlesOfParts>
    <vt:vector size="50" baseType="lpstr">
      <vt:lpstr>Gulim</vt:lpstr>
      <vt:lpstr> Arial</vt:lpstr>
      <vt:lpstr>Aptos</vt:lpstr>
      <vt:lpstr>Arial</vt:lpstr>
      <vt:lpstr>Bell MT</vt:lpstr>
      <vt:lpstr>Calibri</vt:lpstr>
      <vt:lpstr>Century Schoolbook</vt:lpstr>
      <vt:lpstr>Symbol</vt:lpstr>
      <vt:lpstr>Times New Roman</vt:lpstr>
      <vt:lpstr>Wingdings</vt:lpstr>
      <vt:lpstr>51 FW</vt:lpstr>
      <vt:lpstr>12_36ABW_CC</vt:lpstr>
      <vt:lpstr>1_51 FW</vt:lpstr>
      <vt:lpstr>LRS Theme</vt:lpstr>
      <vt:lpstr>2_51 FW</vt:lpstr>
      <vt:lpstr>13_36ABW_CC</vt:lpstr>
      <vt:lpstr>14_36ABW_CC</vt:lpstr>
      <vt:lpstr>15_36ABW_CC</vt:lpstr>
      <vt:lpstr>11_51 FW</vt:lpstr>
      <vt:lpstr>11_36ABW_CC</vt:lpstr>
      <vt:lpstr>18_Custom Design</vt:lpstr>
      <vt:lpstr>3_51 FW</vt:lpstr>
      <vt:lpstr>Scan Here to Submit a Question</vt:lpstr>
      <vt:lpstr>PowerPoint Presentation</vt:lpstr>
      <vt:lpstr>Agenda</vt:lpstr>
      <vt:lpstr>School Liaison Program </vt:lpstr>
      <vt:lpstr>School Liaison Events</vt:lpstr>
      <vt:lpstr>School Liaison Program</vt:lpstr>
      <vt:lpstr>Military and Family Life Counselors </vt:lpstr>
      <vt:lpstr>MFLC Contacts</vt:lpstr>
      <vt:lpstr>M&amp;FRC EFMP Family Support (FS) Coordinator</vt:lpstr>
      <vt:lpstr>M&amp;FRC Exceptional Family Member Program (EFMP) Family Support </vt:lpstr>
      <vt:lpstr>EDIS- Educational and Developmental Intervention Services</vt:lpstr>
      <vt:lpstr>School Meal Program</vt:lpstr>
      <vt:lpstr>Child &amp; Youth Services</vt:lpstr>
      <vt:lpstr>Child &amp; Youth Services</vt:lpstr>
      <vt:lpstr>Child &amp; Youth Services</vt:lpstr>
      <vt:lpstr>2025 Universal Pre-K Transportation</vt:lpstr>
      <vt:lpstr>Crosswalk Update</vt:lpstr>
      <vt:lpstr>DoDEA PacWest</vt:lpstr>
      <vt:lpstr>OES</vt:lpstr>
      <vt:lpstr>OES  PTO &amp; SAC</vt:lpstr>
      <vt:lpstr>OMHS</vt:lpstr>
      <vt:lpstr>OMHS</vt:lpstr>
      <vt:lpstr>OMHS SAC</vt:lpstr>
      <vt:lpstr>OMHS PTSO</vt:lpstr>
      <vt:lpstr>51 FSS Upcoming Events</vt:lpstr>
      <vt:lpstr>51 FSS Upcoming Events</vt:lpstr>
      <vt:lpstr>Open Forum Q&amp;A</vt:lpstr>
      <vt:lpstr>Join Us Next Time!</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GEIST, ANDREW C Capt USAF PACAF 25 FS/PILOT</dc:creator>
  <cp:lastModifiedBy>STRICKLAND, KRISTINA D Capt USAF PACAF 51 FW/PA</cp:lastModifiedBy>
  <cp:revision>42</cp:revision>
  <cp:lastPrinted>2025-06-06T03:00:17Z</cp:lastPrinted>
  <dcterms:created xsi:type="dcterms:W3CDTF">2018-07-10T07:55:01Z</dcterms:created>
  <dcterms:modified xsi:type="dcterms:W3CDTF">2025-08-08T03:00:21Z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0x010100524F11D29162E74298034FD51C8D7D28</vt:lpwstr>
  </property>
</Properties>
</file>