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8.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9.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10.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11.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3" r:id="rId4"/>
    <p:sldMasterId id="2147483678" r:id="rId5"/>
    <p:sldMasterId id="2147483694" r:id="rId6"/>
    <p:sldMasterId id="2147483699" r:id="rId7"/>
    <p:sldMasterId id="2147483721" r:id="rId8"/>
    <p:sldMasterId id="2147483740" r:id="rId9"/>
    <p:sldMasterId id="2147483797" r:id="rId10"/>
    <p:sldMasterId id="2147483812" r:id="rId11"/>
    <p:sldMasterId id="2147483830" r:id="rId12"/>
    <p:sldMasterId id="2147483876" r:id="rId13"/>
    <p:sldMasterId id="2147483937" r:id="rId14"/>
    <p:sldMasterId id="2147483943" r:id="rId15"/>
  </p:sldMasterIdLst>
  <p:notesMasterIdLst>
    <p:notesMasterId r:id="rId36"/>
  </p:notesMasterIdLst>
  <p:handoutMasterIdLst>
    <p:handoutMasterId r:id="rId37"/>
  </p:handoutMasterIdLst>
  <p:sldIdLst>
    <p:sldId id="2143031944" r:id="rId16"/>
    <p:sldId id="2143031976" r:id="rId17"/>
    <p:sldId id="2143031947" r:id="rId18"/>
    <p:sldId id="2143031949" r:id="rId19"/>
    <p:sldId id="2143031950" r:id="rId20"/>
    <p:sldId id="2143031959" r:id="rId21"/>
    <p:sldId id="2143031972" r:id="rId22"/>
    <p:sldId id="2143031961" r:id="rId23"/>
    <p:sldId id="2143031973" r:id="rId24"/>
    <p:sldId id="2143031974" r:id="rId25"/>
    <p:sldId id="2143031975" r:id="rId26"/>
    <p:sldId id="4210" r:id="rId27"/>
    <p:sldId id="5348" r:id="rId28"/>
    <p:sldId id="5349" r:id="rId29"/>
    <p:sldId id="5352" r:id="rId30"/>
    <p:sldId id="5351" r:id="rId31"/>
    <p:sldId id="5354" r:id="rId32"/>
    <p:sldId id="5353" r:id="rId33"/>
    <p:sldId id="2143031966" r:id="rId34"/>
    <p:sldId id="2143031967" r:id="rId3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3673A81-42E9-CCBE-6C90-1EB603316EBF}" name="CAMPBELL, CHARLES D JR CIV USAF PACAF 51 MSG/DD" initials="CC" userId="S::charles.campbell.27@us.af.mil::cbcece4a-888f-42fa-9cca-baccf67e1d4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NORTON, STEFAN L TSgt USAF PACAF 51 FSS/FSPS" initials="NSLTUP5F" lastIdx="12" clrIdx="1">
    <p:extLst>
      <p:ext uri="{19B8F6BF-5375-455C-9EA6-DF929625EA0E}">
        <p15:presenceInfo xmlns:p15="http://schemas.microsoft.com/office/powerpoint/2012/main" userId="S-1-5-21-1271409858-1095883707-2794662393-42678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1C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62" d="100"/>
          <a:sy n="162" d="100"/>
        </p:scale>
        <p:origin x="138"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presProps" Target="presProps.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notesMaster" Target="notesMasters/notesMaster1.xml"/><Relationship Id="rId10" Type="http://schemas.openxmlformats.org/officeDocument/2006/relationships/slideMaster" Target="slideMasters/slideMaster7.xml"/><Relationship Id="rId19" Type="http://schemas.openxmlformats.org/officeDocument/2006/relationships/slide" Target="slides/slide4.xml"/><Relationship Id="rId31" Type="http://schemas.openxmlformats.org/officeDocument/2006/relationships/slide" Target="slides/slide16.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microsoft.com/office/2018/10/relationships/authors" Target="author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0A35A0C0-1383-40C7-8F86-089D64F45190}" type="datetimeFigureOut">
              <a:rPr lang="en-US" smtClean="0"/>
              <a:t>11/26/2025</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9CF085F1-62F2-4306-A6E9-5AC6EFACB932}" type="slidenum">
              <a:rPr lang="en-US" smtClean="0"/>
              <a:t>‹#›</a:t>
            </a:fld>
            <a:endParaRPr lang="en-US"/>
          </a:p>
        </p:txBody>
      </p:sp>
    </p:spTree>
    <p:extLst>
      <p:ext uri="{BB962C8B-B14F-4D97-AF65-F5344CB8AC3E}">
        <p14:creationId xmlns:p14="http://schemas.microsoft.com/office/powerpoint/2010/main" val="21581293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4378E1D-C273-4A7C-8A03-A86D263DBFB0}" type="datetimeFigureOut">
              <a:rPr lang="en-US" smtClean="0"/>
              <a:t>11/26/2025</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2A7FF3F-4D7A-4DF4-A166-D12793E3B11B}" type="slidenum">
              <a:rPr lang="en-US" smtClean="0"/>
              <a:t>‹#›</a:t>
            </a:fld>
            <a:endParaRPr lang="en-US"/>
          </a:p>
        </p:txBody>
      </p:sp>
    </p:spTree>
    <p:extLst>
      <p:ext uri="{BB962C8B-B14F-4D97-AF65-F5344CB8AC3E}">
        <p14:creationId xmlns:p14="http://schemas.microsoft.com/office/powerpoint/2010/main" val="524156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A7FF3F-4D7A-4DF4-A166-D12793E3B1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2960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A7FF3F-4D7A-4DF4-A166-D12793E3B11B}" type="slidenum">
              <a:rPr lang="en-US" smtClean="0"/>
              <a:t>20</a:t>
            </a:fld>
            <a:endParaRPr lang="en-US"/>
          </a:p>
        </p:txBody>
      </p:sp>
    </p:spTree>
    <p:extLst>
      <p:ext uri="{BB962C8B-B14F-4D97-AF65-F5344CB8AC3E}">
        <p14:creationId xmlns:p14="http://schemas.microsoft.com/office/powerpoint/2010/main" val="6958853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png"/><Relationship Id="rId1" Type="http://schemas.openxmlformats.org/officeDocument/2006/relationships/slideMaster" Target="../slideMasters/slideMaster11.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Line 2"/>
          <p:cNvSpPr>
            <a:spLocks noChangeShapeType="1"/>
          </p:cNvSpPr>
          <p:nvPr/>
        </p:nvSpPr>
        <p:spPr bwMode="auto">
          <a:xfrm>
            <a:off x="381000" y="6451600"/>
            <a:ext cx="8382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800">
              <a:solidFill>
                <a:srgbClr val="000000"/>
              </a:solidFill>
            </a:endParaRPr>
          </a:p>
        </p:txBody>
      </p:sp>
      <p:sp>
        <p:nvSpPr>
          <p:cNvPr id="6" name="Line 5"/>
          <p:cNvSpPr>
            <a:spLocks noChangeShapeType="1"/>
          </p:cNvSpPr>
          <p:nvPr/>
        </p:nvSpPr>
        <p:spPr bwMode="auto">
          <a:xfrm>
            <a:off x="381000" y="1231900"/>
            <a:ext cx="8382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800">
              <a:solidFill>
                <a:srgbClr val="000000"/>
              </a:solidFill>
            </a:endParaRPr>
          </a:p>
        </p:txBody>
      </p:sp>
      <p:pic>
        <p:nvPicPr>
          <p:cNvPr id="7" name="Picture 14" descr="51 FW - Leading the Charg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6888" y="2309817"/>
            <a:ext cx="3535362" cy="348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2328" name="Rectangle 8"/>
          <p:cNvSpPr>
            <a:spLocks noGrp="1" noChangeArrowheads="1"/>
          </p:cNvSpPr>
          <p:nvPr>
            <p:ph type="subTitle" idx="1"/>
          </p:nvPr>
        </p:nvSpPr>
        <p:spPr>
          <a:xfrm>
            <a:off x="4095750" y="3924300"/>
            <a:ext cx="4495800" cy="1047750"/>
          </a:xfrm>
        </p:spPr>
        <p:txBody>
          <a:bodyPr/>
          <a:lstStyle>
            <a:lvl1pPr marL="0" indent="0" algn="r">
              <a:buFont typeface="Wingdings" pitchFamily="2" charset="2"/>
              <a:buNone/>
              <a:defRPr sz="2800"/>
            </a:lvl1pPr>
          </a:lstStyle>
          <a:p>
            <a:r>
              <a:rPr lang="en-US"/>
              <a:t>Click to edit Master subtitle style</a:t>
            </a:r>
          </a:p>
        </p:txBody>
      </p:sp>
      <p:sp>
        <p:nvSpPr>
          <p:cNvPr id="8" name="Footer Placeholder 4">
            <a:extLst>
              <a:ext uri="{FF2B5EF4-FFF2-40B4-BE49-F238E27FC236}">
                <a16:creationId xmlns:a16="http://schemas.microsoft.com/office/drawing/2014/main" id="{E6252EA1-1C72-31BA-A450-4F401706F4BF}"/>
              </a:ext>
            </a:extLst>
          </p:cNvPr>
          <p:cNvSpPr txBox="1">
            <a:spLocks/>
          </p:cNvSpPr>
          <p:nvPr userDrawn="1"/>
        </p:nvSpPr>
        <p:spPr>
          <a:xfrm>
            <a:off x="1681400" y="1387476"/>
            <a:ext cx="5781199" cy="246221"/>
          </a:xfrm>
          <a:prstGeom prst="rect">
            <a:avLst/>
          </a:prstGeom>
        </p:spPr>
        <p:txBody>
          <a:bodyPr vert="horz" wrap="none" lIns="91440" tIns="0" rIns="91440" bIns="0" rtlCol="0" anchor="ctr">
            <a:normAutofit/>
          </a:bodyPr>
          <a:lstStyle>
            <a:defPPr>
              <a:defRPr lang="en-US"/>
            </a:defPPr>
            <a:lvl1pPr marL="0" algn="ctr" defTabSz="914400" rtl="0" eaLnBrk="1" latinLnBrk="0" hangingPunct="1">
              <a:defRPr sz="1600" b="1" i="0" kern="1200" spc="400" baseline="0">
                <a:solidFill>
                  <a:schemeClr val="tx2">
                    <a:lumMod val="75000"/>
                  </a:schemeClr>
                </a:solidFill>
                <a:latin typeface="Bell MT" panose="02020503060305020303"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400" normalizeH="0" baseline="0" noProof="0">
                <a:ln>
                  <a:noFill/>
                </a:ln>
                <a:solidFill>
                  <a:srgbClr val="2E4986">
                    <a:lumMod val="75000"/>
                  </a:srgbClr>
                </a:solidFill>
                <a:effectLst/>
                <a:uLnTx/>
                <a:uFillTx/>
                <a:latin typeface="Bell MT" panose="02020503060305020303" pitchFamily="18" charset="0"/>
                <a:ea typeface="+mn-ea"/>
                <a:cs typeface="+mn-cs"/>
              </a:rPr>
              <a:t>Defend, Execute, Sustain - Fight Tonight!</a:t>
            </a:r>
          </a:p>
        </p:txBody>
      </p:sp>
      <p:sp>
        <p:nvSpPr>
          <p:cNvPr id="11" name="TextBox 10">
            <a:extLst>
              <a:ext uri="{FF2B5EF4-FFF2-40B4-BE49-F238E27FC236}">
                <a16:creationId xmlns:a16="http://schemas.microsoft.com/office/drawing/2014/main" id="{D0085ED7-712D-DA3D-E601-DB450E21D1D2}"/>
              </a:ext>
            </a:extLst>
          </p:cNvPr>
          <p:cNvSpPr txBox="1"/>
          <p:nvPr userDrawn="1"/>
        </p:nvSpPr>
        <p:spPr>
          <a:xfrm>
            <a:off x="2545258" y="429994"/>
            <a:ext cx="4053482" cy="646331"/>
          </a:xfrm>
          <a:prstGeom prst="rect">
            <a:avLst/>
          </a:prstGeom>
          <a:noFill/>
        </p:spPr>
        <p:txBody>
          <a:bodyPr wrap="none" rtlCol="0">
            <a:spAutoFit/>
          </a:bodyPr>
          <a:lstStyle/>
          <a:p>
            <a:r>
              <a:rPr lang="en-US" sz="3600" b="1" i="1"/>
              <a:t>51st Fighter Wing</a:t>
            </a:r>
          </a:p>
        </p:txBody>
      </p:sp>
      <p:sp>
        <p:nvSpPr>
          <p:cNvPr id="15" name="TextBox 14">
            <a:extLst>
              <a:ext uri="{FF2B5EF4-FFF2-40B4-BE49-F238E27FC236}">
                <a16:creationId xmlns:a16="http://schemas.microsoft.com/office/drawing/2014/main" id="{24EB5717-E27A-E154-BA92-C5F39BB93FFB}"/>
              </a:ext>
            </a:extLst>
          </p:cNvPr>
          <p:cNvSpPr txBox="1"/>
          <p:nvPr userDrawn="1"/>
        </p:nvSpPr>
        <p:spPr>
          <a:xfrm>
            <a:off x="4357839" y="0"/>
            <a:ext cx="428322" cy="261610"/>
          </a:xfrm>
          <a:prstGeom prst="rect">
            <a:avLst/>
          </a:prstGeom>
          <a:noFill/>
        </p:spPr>
        <p:txBody>
          <a:bodyPr wrap="none" lIns="91440" tIns="45720" rtlCol="0">
            <a:spAutoFit/>
          </a:bodyPr>
          <a:lstStyle/>
          <a:p>
            <a:r>
              <a:rPr lang="en-US" sz="1100" b="1">
                <a:solidFill>
                  <a:srgbClr val="007A33"/>
                </a:solidFill>
              </a:rPr>
              <a:t>CUI</a:t>
            </a:r>
          </a:p>
        </p:txBody>
      </p:sp>
      <p:sp>
        <p:nvSpPr>
          <p:cNvPr id="16" name="TextBox 15">
            <a:extLst>
              <a:ext uri="{FF2B5EF4-FFF2-40B4-BE49-F238E27FC236}">
                <a16:creationId xmlns:a16="http://schemas.microsoft.com/office/drawing/2014/main" id="{F61AE675-6C7E-3413-5BDB-D2E2328890C9}"/>
              </a:ext>
            </a:extLst>
          </p:cNvPr>
          <p:cNvSpPr txBox="1"/>
          <p:nvPr userDrawn="1"/>
        </p:nvSpPr>
        <p:spPr>
          <a:xfrm>
            <a:off x="4357839" y="6684119"/>
            <a:ext cx="428322" cy="169277"/>
          </a:xfrm>
          <a:prstGeom prst="rect">
            <a:avLst/>
          </a:prstGeom>
          <a:noFill/>
        </p:spPr>
        <p:txBody>
          <a:bodyPr wrap="none" lIns="91440" tIns="0" bIns="0" rtlCol="0">
            <a:spAutoFit/>
          </a:bodyPr>
          <a:lstStyle/>
          <a:p>
            <a:r>
              <a:rPr lang="en-US" sz="1100" b="1">
                <a:solidFill>
                  <a:srgbClr val="007A33"/>
                </a:solidFill>
              </a:rPr>
              <a:t>CUI</a:t>
            </a:r>
          </a:p>
        </p:txBody>
      </p:sp>
    </p:spTree>
    <p:extLst>
      <p:ext uri="{BB962C8B-B14F-4D97-AF65-F5344CB8AC3E}">
        <p14:creationId xmlns:p14="http://schemas.microsoft.com/office/powerpoint/2010/main" val="185806546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sldNum" sz="quarter" idx="10"/>
          </p:nvPr>
        </p:nvSpPr>
        <p:spPr>
          <a:ln/>
        </p:spPr>
        <p:txBody>
          <a:bodyPr/>
          <a:lstStyle>
            <a:lvl1pPr>
              <a:defRPr/>
            </a:lvl1pPr>
          </a:lstStyle>
          <a:p>
            <a:pPr>
              <a:defRPr/>
            </a:pPr>
            <a:fld id="{F1BA7960-56D9-476F-BFC9-4E9FFDACC8F4}" type="slidenum">
              <a:rPr lang="en-US"/>
              <a:pPr>
                <a:defRPr/>
              </a:pPr>
              <a:t>‹#›</a:t>
            </a:fld>
            <a:endParaRPr lang="en-US">
              <a:solidFill>
                <a:srgbClr val="808080"/>
              </a:solidFill>
            </a:endParaRPr>
          </a:p>
        </p:txBody>
      </p:sp>
    </p:spTree>
    <p:extLst>
      <p:ext uri="{BB962C8B-B14F-4D97-AF65-F5344CB8AC3E}">
        <p14:creationId xmlns:p14="http://schemas.microsoft.com/office/powerpoint/2010/main" val="29142987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6E34F7A0-F07A-CA91-EFDA-921108C81A14}"/>
              </a:ext>
            </a:extLst>
          </p:cNvPr>
          <p:cNvGrpSpPr>
            <a:grpSpLocks/>
          </p:cNvGrpSpPr>
          <p:nvPr userDrawn="1"/>
        </p:nvGrpSpPr>
        <p:grpSpPr bwMode="auto">
          <a:xfrm>
            <a:off x="1252538" y="4754563"/>
            <a:ext cx="6596062" cy="1050925"/>
            <a:chOff x="1720850" y="4732266"/>
            <a:chExt cx="6596062" cy="1050925"/>
          </a:xfrm>
        </p:grpSpPr>
        <p:grpSp>
          <p:nvGrpSpPr>
            <p:cNvPr id="4" name="Group 11">
              <a:extLst>
                <a:ext uri="{FF2B5EF4-FFF2-40B4-BE49-F238E27FC236}">
                  <a16:creationId xmlns:a16="http://schemas.microsoft.com/office/drawing/2014/main" id="{A8E1517C-1E53-656C-AD6D-6D5F86914A91}"/>
                </a:ext>
              </a:extLst>
            </p:cNvPr>
            <p:cNvGrpSpPr>
              <a:grpSpLocks/>
            </p:cNvGrpSpPr>
            <p:nvPr/>
          </p:nvGrpSpPr>
          <p:grpSpPr bwMode="auto">
            <a:xfrm>
              <a:off x="1753394" y="4812435"/>
              <a:ext cx="5549900" cy="893763"/>
              <a:chOff x="3344863" y="4876800"/>
              <a:chExt cx="5549900" cy="893763"/>
            </a:xfrm>
          </p:grpSpPr>
          <p:sp>
            <p:nvSpPr>
              <p:cNvPr id="13" name="Oval 12">
                <a:extLst>
                  <a:ext uri="{FF2B5EF4-FFF2-40B4-BE49-F238E27FC236}">
                    <a16:creationId xmlns:a16="http://schemas.microsoft.com/office/drawing/2014/main" id="{E3EBDD33-C330-B890-1923-73849ED14197}"/>
                  </a:ext>
                </a:extLst>
              </p:cNvPr>
              <p:cNvSpPr>
                <a:spLocks noChangeArrowheads="1"/>
              </p:cNvSpPr>
              <p:nvPr/>
            </p:nvSpPr>
            <p:spPr bwMode="auto">
              <a:xfrm>
                <a:off x="5220494" y="4899818"/>
                <a:ext cx="847725" cy="847725"/>
              </a:xfrm>
              <a:prstGeom prst="ellipse">
                <a:avLst/>
              </a:prstGeom>
              <a:solidFill>
                <a:schemeClr val="bg1"/>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342900" eaLnBrk="1" hangingPunct="1">
                  <a:defRPr/>
                </a:pPr>
                <a:endParaRPr lang="en-US" sz="1350">
                  <a:solidFill>
                    <a:prstClr val="white"/>
                  </a:solidFill>
                  <a:latin typeface="+mn-lt"/>
                  <a:ea typeface="+mn-ea"/>
                </a:endParaRPr>
              </a:p>
            </p:txBody>
          </p:sp>
          <p:sp>
            <p:nvSpPr>
              <p:cNvPr id="14" name="Oval 13">
                <a:extLst>
                  <a:ext uri="{FF2B5EF4-FFF2-40B4-BE49-F238E27FC236}">
                    <a16:creationId xmlns:a16="http://schemas.microsoft.com/office/drawing/2014/main" id="{55B0AD55-E425-CD92-6375-F285DA506619}"/>
                  </a:ext>
                </a:extLst>
              </p:cNvPr>
              <p:cNvSpPr>
                <a:spLocks noChangeArrowheads="1"/>
              </p:cNvSpPr>
              <p:nvPr/>
            </p:nvSpPr>
            <p:spPr bwMode="auto">
              <a:xfrm>
                <a:off x="8004969" y="4880768"/>
                <a:ext cx="890587" cy="890588"/>
              </a:xfrm>
              <a:prstGeom prst="ellipse">
                <a:avLst/>
              </a:prstGeom>
              <a:solidFill>
                <a:schemeClr val="bg1"/>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342900" eaLnBrk="1" hangingPunct="1">
                  <a:defRPr/>
                </a:pPr>
                <a:endParaRPr lang="en-US" sz="1350">
                  <a:solidFill>
                    <a:prstClr val="white"/>
                  </a:solidFill>
                  <a:latin typeface="+mn-lt"/>
                  <a:ea typeface="+mn-ea"/>
                </a:endParaRPr>
              </a:p>
            </p:txBody>
          </p:sp>
          <p:sp>
            <p:nvSpPr>
              <p:cNvPr id="15" name="Oval 14">
                <a:extLst>
                  <a:ext uri="{FF2B5EF4-FFF2-40B4-BE49-F238E27FC236}">
                    <a16:creationId xmlns:a16="http://schemas.microsoft.com/office/drawing/2014/main" id="{AE3E5188-8467-9928-E8BE-D1F889A369BB}"/>
                  </a:ext>
                </a:extLst>
              </p:cNvPr>
              <p:cNvSpPr>
                <a:spLocks noChangeArrowheads="1"/>
              </p:cNvSpPr>
              <p:nvPr/>
            </p:nvSpPr>
            <p:spPr bwMode="auto">
              <a:xfrm>
                <a:off x="3345656" y="4877593"/>
                <a:ext cx="890588" cy="890588"/>
              </a:xfrm>
              <a:prstGeom prst="ellipse">
                <a:avLst/>
              </a:prstGeom>
              <a:solidFill>
                <a:schemeClr val="bg1"/>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342900" eaLnBrk="1" hangingPunct="1">
                  <a:defRPr/>
                </a:pPr>
                <a:endParaRPr lang="en-US" sz="1350">
                  <a:solidFill>
                    <a:prstClr val="white"/>
                  </a:solidFill>
                  <a:latin typeface="+mn-lt"/>
                  <a:ea typeface="+mn-ea"/>
                </a:endParaRPr>
              </a:p>
            </p:txBody>
          </p:sp>
          <p:sp>
            <p:nvSpPr>
              <p:cNvPr id="16" name="Oval 15">
                <a:extLst>
                  <a:ext uri="{FF2B5EF4-FFF2-40B4-BE49-F238E27FC236}">
                    <a16:creationId xmlns:a16="http://schemas.microsoft.com/office/drawing/2014/main" id="{65DB0FAE-0DF2-0E4B-1B46-8FED9A10F582}"/>
                  </a:ext>
                </a:extLst>
              </p:cNvPr>
              <p:cNvSpPr>
                <a:spLocks noChangeArrowheads="1"/>
              </p:cNvSpPr>
              <p:nvPr/>
            </p:nvSpPr>
            <p:spPr bwMode="auto">
              <a:xfrm>
                <a:off x="4320381" y="4899818"/>
                <a:ext cx="820738" cy="833438"/>
              </a:xfrm>
              <a:prstGeom prst="ellipse">
                <a:avLst/>
              </a:prstGeom>
              <a:solidFill>
                <a:schemeClr val="bg1"/>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342900" eaLnBrk="1" hangingPunct="1">
                  <a:defRPr/>
                </a:pPr>
                <a:endParaRPr lang="en-US" sz="1350">
                  <a:solidFill>
                    <a:prstClr val="white"/>
                  </a:solidFill>
                  <a:latin typeface="+mn-lt"/>
                  <a:ea typeface="+mn-ea"/>
                </a:endParaRPr>
              </a:p>
            </p:txBody>
          </p:sp>
          <p:sp>
            <p:nvSpPr>
              <p:cNvPr id="17" name="Oval 16">
                <a:extLst>
                  <a:ext uri="{FF2B5EF4-FFF2-40B4-BE49-F238E27FC236}">
                    <a16:creationId xmlns:a16="http://schemas.microsoft.com/office/drawing/2014/main" id="{5F066DC6-49E9-B51B-8E5B-6914D3FCFDCD}"/>
                  </a:ext>
                </a:extLst>
              </p:cNvPr>
              <p:cNvSpPr>
                <a:spLocks noChangeArrowheads="1"/>
              </p:cNvSpPr>
              <p:nvPr/>
            </p:nvSpPr>
            <p:spPr bwMode="auto">
              <a:xfrm>
                <a:off x="7046119" y="4880768"/>
                <a:ext cx="890587" cy="852488"/>
              </a:xfrm>
              <a:prstGeom prst="ellipse">
                <a:avLst/>
              </a:prstGeom>
              <a:solidFill>
                <a:schemeClr val="bg1"/>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342900" eaLnBrk="1" hangingPunct="1">
                  <a:defRPr/>
                </a:pPr>
                <a:endParaRPr lang="en-US" sz="1350">
                  <a:solidFill>
                    <a:prstClr val="white"/>
                  </a:solidFill>
                  <a:latin typeface="+mn-lt"/>
                  <a:ea typeface="+mn-ea"/>
                </a:endParaRPr>
              </a:p>
            </p:txBody>
          </p:sp>
        </p:grpSp>
        <p:grpSp>
          <p:nvGrpSpPr>
            <p:cNvPr id="5" name="Group 2">
              <a:extLst>
                <a:ext uri="{FF2B5EF4-FFF2-40B4-BE49-F238E27FC236}">
                  <a16:creationId xmlns:a16="http://schemas.microsoft.com/office/drawing/2014/main" id="{49877E06-C5CE-726C-739D-11F6565558EB}"/>
                </a:ext>
              </a:extLst>
            </p:cNvPr>
            <p:cNvGrpSpPr>
              <a:grpSpLocks/>
            </p:cNvGrpSpPr>
            <p:nvPr/>
          </p:nvGrpSpPr>
          <p:grpSpPr bwMode="auto">
            <a:xfrm>
              <a:off x="1720850" y="4732266"/>
              <a:ext cx="6596062" cy="1050925"/>
              <a:chOff x="2373313" y="4779963"/>
              <a:chExt cx="6596062" cy="1050925"/>
            </a:xfrm>
          </p:grpSpPr>
          <p:pic>
            <p:nvPicPr>
              <p:cNvPr id="6" name="Picture 13">
                <a:extLst>
                  <a:ext uri="{FF2B5EF4-FFF2-40B4-BE49-F238E27FC236}">
                    <a16:creationId xmlns:a16="http://schemas.microsoft.com/office/drawing/2014/main" id="{3DC6089D-01F8-1844-7E89-F3A2BBF88C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3313" y="4865688"/>
                <a:ext cx="925512" cy="92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a:extLst>
                  <a:ext uri="{FF2B5EF4-FFF2-40B4-BE49-F238E27FC236}">
                    <a16:creationId xmlns:a16="http://schemas.microsoft.com/office/drawing/2014/main" id="{9035169B-5FC5-650E-54DB-BB4F0508BD8F}"/>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96000" y="4876800"/>
                <a:ext cx="9159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a:extLst>
                  <a:ext uri="{FF2B5EF4-FFF2-40B4-BE49-F238E27FC236}">
                    <a16:creationId xmlns:a16="http://schemas.microsoft.com/office/drawing/2014/main" id="{647D00E7-F8D0-BE10-455A-A2D06CD9251E}"/>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48263" y="4827588"/>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a:extLst>
                  <a:ext uri="{FF2B5EF4-FFF2-40B4-BE49-F238E27FC236}">
                    <a16:creationId xmlns:a16="http://schemas.microsoft.com/office/drawing/2014/main" id="{CC1200D8-9C54-74E5-C79E-B5E155F5F8B7}"/>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8759" b="13139"/>
              <a:stretch>
                <a:fillRect/>
              </a:stretch>
            </p:blipFill>
            <p:spPr bwMode="auto">
              <a:xfrm>
                <a:off x="7929563" y="4779963"/>
                <a:ext cx="1039812"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7">
                <a:extLst>
                  <a:ext uri="{FF2B5EF4-FFF2-40B4-BE49-F238E27FC236}">
                    <a16:creationId xmlns:a16="http://schemas.microsoft.com/office/drawing/2014/main" id="{5818459A-0F49-5ABA-4356-91A61E1ABF2E}"/>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43275" y="4876800"/>
                <a:ext cx="893763"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9">
                <a:extLst>
                  <a:ext uri="{FF2B5EF4-FFF2-40B4-BE49-F238E27FC236}">
                    <a16:creationId xmlns:a16="http://schemas.microsoft.com/office/drawing/2014/main" id="{A7F12E00-257D-FCA5-D58B-D15AA91A46C1}"/>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84663" y="4876800"/>
                <a:ext cx="855662"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1">
                <a:extLst>
                  <a:ext uri="{FF2B5EF4-FFF2-40B4-BE49-F238E27FC236}">
                    <a16:creationId xmlns:a16="http://schemas.microsoft.com/office/drawing/2014/main" id="{52957889-665F-3E36-75BD-8B37D9728B86}"/>
                  </a:ext>
                </a:extLst>
              </p:cNvPr>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51675" y="4876800"/>
                <a:ext cx="877888"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2" name="Title 1"/>
          <p:cNvSpPr>
            <a:spLocks noGrp="1"/>
          </p:cNvSpPr>
          <p:nvPr>
            <p:ph type="ctrTitle"/>
          </p:nvPr>
        </p:nvSpPr>
        <p:spPr>
          <a:xfrm>
            <a:off x="685800" y="2397135"/>
            <a:ext cx="7772400" cy="1470025"/>
          </a:xfrm>
        </p:spPr>
        <p:txBody>
          <a:bodyPr/>
          <a:lstStyle>
            <a:lvl1pPr algn="ctr">
              <a:defRPr sz="3000" baseline="0"/>
            </a:lvl1pPr>
          </a:lstStyle>
          <a:p>
            <a:r>
              <a:rPr lang="en-US"/>
              <a:t>Click to edit Master title style</a:t>
            </a:r>
          </a:p>
        </p:txBody>
      </p:sp>
      <p:sp>
        <p:nvSpPr>
          <p:cNvPr id="24" name="Text Placeholder 23"/>
          <p:cNvSpPr>
            <a:spLocks noGrp="1"/>
          </p:cNvSpPr>
          <p:nvPr>
            <p:ph type="body" sz="quarter" idx="11"/>
          </p:nvPr>
        </p:nvSpPr>
        <p:spPr>
          <a:xfrm>
            <a:off x="4763" y="139700"/>
            <a:ext cx="6808788" cy="1155700"/>
          </a:xfrm>
        </p:spPr>
        <p:txBody>
          <a:bodyPr/>
          <a:lstStyle>
            <a:lvl1pPr marL="0" indent="0">
              <a:buNone/>
              <a:defRPr sz="2100" b="1" baseline="0"/>
            </a:lvl1pPr>
          </a:lstStyle>
          <a:p>
            <a:pPr lvl="0"/>
            <a:r>
              <a:rPr lang="en-US"/>
              <a:t>Click to edit Master text styles</a:t>
            </a:r>
          </a:p>
          <a:p>
            <a:pPr lvl="1"/>
            <a:r>
              <a:rPr lang="en-US"/>
              <a:t>Second level</a:t>
            </a:r>
          </a:p>
        </p:txBody>
      </p:sp>
      <p:sp>
        <p:nvSpPr>
          <p:cNvPr id="18" name="Slide Number Placeholder 5">
            <a:extLst>
              <a:ext uri="{FF2B5EF4-FFF2-40B4-BE49-F238E27FC236}">
                <a16:creationId xmlns:a16="http://schemas.microsoft.com/office/drawing/2014/main" id="{382FCCCF-B66E-FAE6-C61E-61C93BA5EE57}"/>
              </a:ext>
            </a:extLst>
          </p:cNvPr>
          <p:cNvSpPr>
            <a:spLocks noGrp="1"/>
          </p:cNvSpPr>
          <p:nvPr>
            <p:ph type="sldNum" sz="quarter" idx="12"/>
          </p:nvPr>
        </p:nvSpPr>
        <p:spPr/>
        <p:txBody>
          <a:bodyPr/>
          <a:lstStyle>
            <a:lvl1pPr defTabSz="685800">
              <a:defRPr/>
            </a:lvl1pPr>
          </a:lstStyle>
          <a:p>
            <a:fld id="{E789E1A3-D88A-4CA6-A6F5-267BEFD0638D}" type="slidenum">
              <a:rPr lang="en-US" altLang="en-US"/>
              <a:pPr/>
              <a:t>‹#›</a:t>
            </a:fld>
            <a:endParaRPr lang="en-US" altLang="en-US"/>
          </a:p>
        </p:txBody>
      </p:sp>
    </p:spTree>
    <p:extLst>
      <p:ext uri="{BB962C8B-B14F-4D97-AF65-F5344CB8AC3E}">
        <p14:creationId xmlns:p14="http://schemas.microsoft.com/office/powerpoint/2010/main" val="19917263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0C83D597-38B0-0F5C-532B-4DB92E063B40}"/>
              </a:ext>
            </a:extLst>
          </p:cNvPr>
          <p:cNvSpPr>
            <a:spLocks noGrp="1"/>
          </p:cNvSpPr>
          <p:nvPr>
            <p:ph type="sldNum" sz="quarter" idx="10"/>
          </p:nvPr>
        </p:nvSpPr>
        <p:spPr/>
        <p:txBody>
          <a:bodyPr/>
          <a:lstStyle>
            <a:lvl1pPr defTabSz="685800">
              <a:defRPr/>
            </a:lvl1pPr>
          </a:lstStyle>
          <a:p>
            <a:fld id="{503512A8-285B-486E-B7EA-BDC8534CD069}" type="slidenum">
              <a:rPr lang="en-US" altLang="en-US"/>
              <a:pPr/>
              <a:t>‹#›</a:t>
            </a:fld>
            <a:endParaRPr lang="en-US" altLang="en-US"/>
          </a:p>
        </p:txBody>
      </p:sp>
    </p:spTree>
    <p:extLst>
      <p:ext uri="{BB962C8B-B14F-4D97-AF65-F5344CB8AC3E}">
        <p14:creationId xmlns:p14="http://schemas.microsoft.com/office/powerpoint/2010/main" val="341461266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0"/>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Slide Number Placeholder 5">
            <a:extLst>
              <a:ext uri="{FF2B5EF4-FFF2-40B4-BE49-F238E27FC236}">
                <a16:creationId xmlns:a16="http://schemas.microsoft.com/office/drawing/2014/main" id="{F6FC75C1-C2EE-BB55-77CC-A61CF11E8AC7}"/>
              </a:ext>
            </a:extLst>
          </p:cNvPr>
          <p:cNvSpPr>
            <a:spLocks noGrp="1"/>
          </p:cNvSpPr>
          <p:nvPr>
            <p:ph type="sldNum" sz="quarter" idx="10"/>
          </p:nvPr>
        </p:nvSpPr>
        <p:spPr/>
        <p:txBody>
          <a:bodyPr/>
          <a:lstStyle>
            <a:lvl1pPr defTabSz="685800">
              <a:defRPr/>
            </a:lvl1pPr>
          </a:lstStyle>
          <a:p>
            <a:fld id="{14E7DDD9-5B31-46ED-815F-FE0D755B5655}" type="slidenum">
              <a:rPr lang="en-US" altLang="en-US"/>
              <a:pPr/>
              <a:t>‹#›</a:t>
            </a:fld>
            <a:endParaRPr lang="en-US" altLang="en-US"/>
          </a:p>
        </p:txBody>
      </p:sp>
    </p:spTree>
    <p:extLst>
      <p:ext uri="{BB962C8B-B14F-4D97-AF65-F5344CB8AC3E}">
        <p14:creationId xmlns:p14="http://schemas.microsoft.com/office/powerpoint/2010/main" val="136930693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C31E0CD8-9F41-A157-898F-BF5C5CA2C66F}"/>
              </a:ext>
            </a:extLst>
          </p:cNvPr>
          <p:cNvSpPr>
            <a:spLocks noGrp="1"/>
          </p:cNvSpPr>
          <p:nvPr>
            <p:ph type="sldNum" sz="quarter" idx="10"/>
          </p:nvPr>
        </p:nvSpPr>
        <p:spPr/>
        <p:txBody>
          <a:bodyPr/>
          <a:lstStyle>
            <a:lvl1pPr defTabSz="685800">
              <a:defRPr/>
            </a:lvl1pPr>
          </a:lstStyle>
          <a:p>
            <a:fld id="{3FE9678E-32D6-4089-92FC-2003A59096CC}" type="slidenum">
              <a:rPr lang="en-US" altLang="en-US"/>
              <a:pPr/>
              <a:t>‹#›</a:t>
            </a:fld>
            <a:endParaRPr lang="en-US" altLang="en-US"/>
          </a:p>
        </p:txBody>
      </p:sp>
    </p:spTree>
    <p:extLst>
      <p:ext uri="{BB962C8B-B14F-4D97-AF65-F5344CB8AC3E}">
        <p14:creationId xmlns:p14="http://schemas.microsoft.com/office/powerpoint/2010/main" val="152332397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Line 2"/>
          <p:cNvSpPr>
            <a:spLocks noChangeShapeType="1"/>
          </p:cNvSpPr>
          <p:nvPr/>
        </p:nvSpPr>
        <p:spPr bwMode="auto">
          <a:xfrm>
            <a:off x="381000" y="6451600"/>
            <a:ext cx="8382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350">
              <a:solidFill>
                <a:srgbClr val="000000"/>
              </a:solidFill>
            </a:endParaRPr>
          </a:p>
        </p:txBody>
      </p:sp>
      <p:sp>
        <p:nvSpPr>
          <p:cNvPr id="6" name="Line 5"/>
          <p:cNvSpPr>
            <a:spLocks noChangeShapeType="1"/>
          </p:cNvSpPr>
          <p:nvPr/>
        </p:nvSpPr>
        <p:spPr bwMode="auto">
          <a:xfrm>
            <a:off x="381000" y="1231900"/>
            <a:ext cx="8382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350">
              <a:solidFill>
                <a:srgbClr val="000000"/>
              </a:solidFill>
            </a:endParaRPr>
          </a:p>
        </p:txBody>
      </p:sp>
      <p:pic>
        <p:nvPicPr>
          <p:cNvPr id="7" name="Picture 14" descr="51 FW - Leading the Charg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6888" y="2309819"/>
            <a:ext cx="3535362" cy="348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2328" name="Rectangle 8"/>
          <p:cNvSpPr>
            <a:spLocks noGrp="1" noChangeArrowheads="1"/>
          </p:cNvSpPr>
          <p:nvPr>
            <p:ph type="subTitle" idx="1"/>
          </p:nvPr>
        </p:nvSpPr>
        <p:spPr>
          <a:xfrm>
            <a:off x="4095750" y="3924300"/>
            <a:ext cx="4495800" cy="1047750"/>
          </a:xfrm>
        </p:spPr>
        <p:txBody>
          <a:bodyPr/>
          <a:lstStyle>
            <a:lvl1pPr marL="0" indent="0" algn="r">
              <a:buFont typeface="Wingdings" pitchFamily="2" charset="2"/>
              <a:buNone/>
              <a:defRPr sz="2100"/>
            </a:lvl1pPr>
          </a:lstStyle>
          <a:p>
            <a:r>
              <a:rPr lang="en-US"/>
              <a:t>Click to edit Master subtitle style</a:t>
            </a:r>
          </a:p>
        </p:txBody>
      </p:sp>
      <p:sp>
        <p:nvSpPr>
          <p:cNvPr id="8" name="Footer Placeholder 4">
            <a:extLst>
              <a:ext uri="{FF2B5EF4-FFF2-40B4-BE49-F238E27FC236}">
                <a16:creationId xmlns:a16="http://schemas.microsoft.com/office/drawing/2014/main" id="{E6252EA1-1C72-31BA-A450-4F401706F4BF}"/>
              </a:ext>
            </a:extLst>
          </p:cNvPr>
          <p:cNvSpPr txBox="1">
            <a:spLocks/>
          </p:cNvSpPr>
          <p:nvPr userDrawn="1"/>
        </p:nvSpPr>
        <p:spPr>
          <a:xfrm>
            <a:off x="1681401" y="1387478"/>
            <a:ext cx="5781199" cy="246221"/>
          </a:xfrm>
          <a:prstGeom prst="rect">
            <a:avLst/>
          </a:prstGeom>
        </p:spPr>
        <p:txBody>
          <a:bodyPr vert="horz" wrap="none" lIns="68580" tIns="0" rIns="68580" bIns="0" rtlCol="0" anchor="ctr">
            <a:normAutofit/>
          </a:bodyPr>
          <a:lstStyle>
            <a:defPPr>
              <a:defRPr lang="en-US"/>
            </a:defPPr>
            <a:lvl1pPr marL="0" algn="ctr" defTabSz="914400" rtl="0" eaLnBrk="1" latinLnBrk="0" hangingPunct="1">
              <a:defRPr sz="1600" b="1" i="0" kern="1200" spc="400" baseline="0">
                <a:solidFill>
                  <a:schemeClr val="tx2">
                    <a:lumMod val="75000"/>
                  </a:schemeClr>
                </a:solidFill>
                <a:latin typeface="Bell MT" panose="02020503060305020303"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300" normalizeH="0" baseline="0" noProof="0">
                <a:ln>
                  <a:noFill/>
                </a:ln>
                <a:solidFill>
                  <a:srgbClr val="2E4986">
                    <a:lumMod val="75000"/>
                  </a:srgbClr>
                </a:solidFill>
                <a:effectLst/>
                <a:uLnTx/>
                <a:uFillTx/>
                <a:latin typeface="Bell MT" panose="02020503060305020303" pitchFamily="18" charset="0"/>
                <a:ea typeface="+mn-ea"/>
                <a:cs typeface="+mn-cs"/>
              </a:rPr>
              <a:t>Defend, Execute, Sustain - Fight Tonight!</a:t>
            </a:r>
          </a:p>
        </p:txBody>
      </p:sp>
      <p:sp>
        <p:nvSpPr>
          <p:cNvPr id="11" name="TextBox 10">
            <a:extLst>
              <a:ext uri="{FF2B5EF4-FFF2-40B4-BE49-F238E27FC236}">
                <a16:creationId xmlns:a16="http://schemas.microsoft.com/office/drawing/2014/main" id="{D0085ED7-712D-DA3D-E601-DB450E21D1D2}"/>
              </a:ext>
            </a:extLst>
          </p:cNvPr>
          <p:cNvSpPr txBox="1"/>
          <p:nvPr userDrawn="1"/>
        </p:nvSpPr>
        <p:spPr>
          <a:xfrm>
            <a:off x="2545258" y="429996"/>
            <a:ext cx="3086294" cy="507831"/>
          </a:xfrm>
          <a:prstGeom prst="rect">
            <a:avLst/>
          </a:prstGeom>
          <a:noFill/>
        </p:spPr>
        <p:txBody>
          <a:bodyPr wrap="none" rtlCol="0">
            <a:spAutoFit/>
          </a:bodyPr>
          <a:lstStyle/>
          <a:p>
            <a:r>
              <a:rPr lang="en-US" sz="2700" b="1" i="1"/>
              <a:t>51st Fighter Wing</a:t>
            </a:r>
          </a:p>
        </p:txBody>
      </p:sp>
      <p:sp>
        <p:nvSpPr>
          <p:cNvPr id="15" name="TextBox 14">
            <a:extLst>
              <a:ext uri="{FF2B5EF4-FFF2-40B4-BE49-F238E27FC236}">
                <a16:creationId xmlns:a16="http://schemas.microsoft.com/office/drawing/2014/main" id="{24EB5717-E27A-E154-BA92-C5F39BB93FFB}"/>
              </a:ext>
            </a:extLst>
          </p:cNvPr>
          <p:cNvSpPr txBox="1"/>
          <p:nvPr userDrawn="1"/>
        </p:nvSpPr>
        <p:spPr>
          <a:xfrm>
            <a:off x="4357839" y="1"/>
            <a:ext cx="344325" cy="207749"/>
          </a:xfrm>
          <a:prstGeom prst="rect">
            <a:avLst/>
          </a:prstGeom>
          <a:noFill/>
        </p:spPr>
        <p:txBody>
          <a:bodyPr wrap="none" lIns="68580" tIns="34290" rtlCol="0">
            <a:spAutoFit/>
          </a:bodyPr>
          <a:lstStyle/>
          <a:p>
            <a:r>
              <a:rPr lang="en-US" sz="825" b="1">
                <a:solidFill>
                  <a:srgbClr val="007A33"/>
                </a:solidFill>
              </a:rPr>
              <a:t>CUI</a:t>
            </a:r>
          </a:p>
        </p:txBody>
      </p:sp>
      <p:sp>
        <p:nvSpPr>
          <p:cNvPr id="16" name="TextBox 15">
            <a:extLst>
              <a:ext uri="{FF2B5EF4-FFF2-40B4-BE49-F238E27FC236}">
                <a16:creationId xmlns:a16="http://schemas.microsoft.com/office/drawing/2014/main" id="{F61AE675-6C7E-3413-5BDB-D2E2328890C9}"/>
              </a:ext>
            </a:extLst>
          </p:cNvPr>
          <p:cNvSpPr txBox="1"/>
          <p:nvPr userDrawn="1"/>
        </p:nvSpPr>
        <p:spPr>
          <a:xfrm>
            <a:off x="4357839" y="6684120"/>
            <a:ext cx="344325" cy="126958"/>
          </a:xfrm>
          <a:prstGeom prst="rect">
            <a:avLst/>
          </a:prstGeom>
          <a:noFill/>
        </p:spPr>
        <p:txBody>
          <a:bodyPr wrap="none" lIns="68580" tIns="0" bIns="0" rtlCol="0">
            <a:spAutoFit/>
          </a:bodyPr>
          <a:lstStyle/>
          <a:p>
            <a:r>
              <a:rPr lang="en-US" sz="825" b="1">
                <a:solidFill>
                  <a:srgbClr val="007A33"/>
                </a:solidFill>
              </a:rPr>
              <a:t>CUI</a:t>
            </a:r>
          </a:p>
        </p:txBody>
      </p:sp>
    </p:spTree>
    <p:extLst>
      <p:ext uri="{BB962C8B-B14F-4D97-AF65-F5344CB8AC3E}">
        <p14:creationId xmlns:p14="http://schemas.microsoft.com/office/powerpoint/2010/main" val="3394859602"/>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222154" y="194619"/>
            <a:ext cx="6733029" cy="1016114"/>
          </a:xfrm>
        </p:spPr>
        <p:txBody>
          <a:bodyPr/>
          <a:lstStyle>
            <a:lvl1pPr algn="ctr">
              <a:defRPr sz="2700"/>
            </a:lvl1pPr>
          </a:lstStyle>
          <a:p>
            <a:r>
              <a:rPr lang="en-US"/>
              <a:t>Click to edit Master title style</a:t>
            </a:r>
          </a:p>
        </p:txBody>
      </p:sp>
      <p:sp>
        <p:nvSpPr>
          <p:cNvPr id="5" name="Content Placeholder 4"/>
          <p:cNvSpPr>
            <a:spLocks noGrp="1"/>
          </p:cNvSpPr>
          <p:nvPr>
            <p:ph sz="quarter" idx="11"/>
          </p:nvPr>
        </p:nvSpPr>
        <p:spPr>
          <a:xfrm>
            <a:off x="365125" y="1471613"/>
            <a:ext cx="8447088" cy="4870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4">
            <a:extLst>
              <a:ext uri="{FF2B5EF4-FFF2-40B4-BE49-F238E27FC236}">
                <a16:creationId xmlns:a16="http://schemas.microsoft.com/office/drawing/2014/main" id="{B9AF9D3D-67C0-3E48-2346-63A9D619EF1A}"/>
              </a:ext>
            </a:extLst>
          </p:cNvPr>
          <p:cNvSpPr>
            <a:spLocks noGrp="1" noChangeArrowheads="1"/>
          </p:cNvSpPr>
          <p:nvPr>
            <p:ph type="sldNum" sz="quarter" idx="4"/>
          </p:nvPr>
        </p:nvSpPr>
        <p:spPr bwMode="auto">
          <a:xfrm>
            <a:off x="7988300" y="6518275"/>
            <a:ext cx="1143000" cy="304800"/>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algn="r" eaLnBrk="0" hangingPunct="0">
              <a:defRPr sz="750">
                <a:solidFill>
                  <a:srgbClr val="969696"/>
                </a:solidFill>
              </a:defRPr>
            </a:lvl1pPr>
          </a:lstStyle>
          <a:p>
            <a:pPr fontAlgn="base">
              <a:spcBef>
                <a:spcPct val="0"/>
              </a:spcBef>
              <a:spcAft>
                <a:spcPct val="0"/>
              </a:spcAft>
              <a:defRPr/>
            </a:pPr>
            <a:fld id="{7B6A8F7A-6063-476F-B19C-50FFE16C23F2}" type="slidenum">
              <a:rPr lang="en-US" smtClean="0">
                <a:cs typeface="Arial" charset="0"/>
              </a:rPr>
              <a:pPr fontAlgn="base">
                <a:spcBef>
                  <a:spcPct val="0"/>
                </a:spcBef>
                <a:spcAft>
                  <a:spcPct val="0"/>
                </a:spcAft>
                <a:defRPr/>
              </a:pPr>
              <a:t>‹#›</a:t>
            </a:fld>
            <a:endParaRPr lang="en-US">
              <a:solidFill>
                <a:srgbClr val="808080"/>
              </a:solidFill>
              <a:cs typeface="Arial" charset="0"/>
            </a:endParaRPr>
          </a:p>
        </p:txBody>
      </p:sp>
    </p:spTree>
    <p:extLst>
      <p:ext uri="{BB962C8B-B14F-4D97-AF65-F5344CB8AC3E}">
        <p14:creationId xmlns:p14="http://schemas.microsoft.com/office/powerpoint/2010/main" val="184612614"/>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791583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381000" y="1389178"/>
            <a:ext cx="6093204" cy="4910137"/>
          </a:xfrm>
        </p:spPr>
        <p:txBody>
          <a:bodyPr/>
          <a:lstStyle/>
          <a:p>
            <a:endParaRPr lang="en-US"/>
          </a:p>
        </p:txBody>
      </p:sp>
      <p:sp>
        <p:nvSpPr>
          <p:cNvPr id="4" name="Line 14"/>
          <p:cNvSpPr>
            <a:spLocks noChangeShapeType="1"/>
          </p:cNvSpPr>
          <p:nvPr userDrawn="1"/>
        </p:nvSpPr>
        <p:spPr bwMode="auto">
          <a:xfrm>
            <a:off x="381000" y="6451600"/>
            <a:ext cx="8382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endParaRPr lang="en-US" sz="1013"/>
          </a:p>
        </p:txBody>
      </p:sp>
      <p:sp>
        <p:nvSpPr>
          <p:cNvPr id="2" name="Title 1"/>
          <p:cNvSpPr>
            <a:spLocks noGrp="1"/>
          </p:cNvSpPr>
          <p:nvPr>
            <p:ph type="title"/>
          </p:nvPr>
        </p:nvSpPr>
        <p:spPr>
          <a:xfrm>
            <a:off x="1131218" y="88900"/>
            <a:ext cx="6966409" cy="1143000"/>
          </a:xfrm>
        </p:spPr>
        <p:txBody>
          <a:bodyPr/>
          <a:lstStyle/>
          <a:p>
            <a:r>
              <a:rPr lang="en-US"/>
              <a:t>Click to edit Master title style</a:t>
            </a:r>
          </a:p>
        </p:txBody>
      </p:sp>
      <p:sp>
        <p:nvSpPr>
          <p:cNvPr id="5" name="Rectangle 3"/>
          <p:cNvSpPr>
            <a:spLocks noGrp="1" noChangeArrowheads="1"/>
          </p:cNvSpPr>
          <p:nvPr>
            <p:ph idx="1" hasCustomPrompt="1"/>
          </p:nvPr>
        </p:nvSpPr>
        <p:spPr bwMode="auto">
          <a:xfrm>
            <a:off x="6631498" y="1389178"/>
            <a:ext cx="2131502" cy="491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buSzPct val="100000"/>
              <a:buFont typeface="+mj-lt"/>
              <a:buNone/>
              <a:defRPr sz="788"/>
            </a:lvl1pPr>
          </a:lstStyle>
          <a:p>
            <a:pPr lvl="0"/>
            <a:r>
              <a:rPr lang="en-US" altLang="en-US"/>
              <a:t>Click to edit Master text styles</a:t>
            </a:r>
          </a:p>
        </p:txBody>
      </p:sp>
    </p:spTree>
    <p:extLst>
      <p:ext uri="{BB962C8B-B14F-4D97-AF65-F5344CB8AC3E}">
        <p14:creationId xmlns:p14="http://schemas.microsoft.com/office/powerpoint/2010/main" val="1854671872"/>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141C77"/>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defRPr sz="1350" b="1" i="1">
                <a:solidFill>
                  <a:srgbClr val="141C77"/>
                </a:solidFill>
                <a:latin typeface="Century Schoolbook"/>
                <a:cs typeface="Century Schoolbook"/>
              </a:defRPr>
            </a:lvl1pPr>
          </a:lstStyle>
          <a:p>
            <a:pPr marL="9525">
              <a:spcBef>
                <a:spcPts val="56"/>
              </a:spcBef>
            </a:pPr>
            <a:r>
              <a:rPr lang="en-US"/>
              <a:t>We</a:t>
            </a:r>
            <a:r>
              <a:rPr lang="en-US" spc="-41"/>
              <a:t> </a:t>
            </a:r>
            <a:r>
              <a:rPr lang="en-US"/>
              <a:t>Guard</a:t>
            </a:r>
            <a:r>
              <a:rPr lang="en-US" spc="-30"/>
              <a:t> </a:t>
            </a:r>
            <a:r>
              <a:rPr lang="en-US"/>
              <a:t>the</a:t>
            </a:r>
            <a:r>
              <a:rPr lang="en-US" spc="-23"/>
              <a:t> </a:t>
            </a:r>
            <a:r>
              <a:rPr lang="en-US"/>
              <a:t>Freedom</a:t>
            </a:r>
            <a:r>
              <a:rPr lang="en-US" spc="-34"/>
              <a:t> </a:t>
            </a:r>
            <a:r>
              <a:rPr lang="en-US"/>
              <a:t>of</a:t>
            </a:r>
            <a:r>
              <a:rPr lang="en-US" spc="-23"/>
              <a:t> </a:t>
            </a:r>
            <a:r>
              <a:rPr lang="en-US"/>
              <a:t>51</a:t>
            </a:r>
            <a:r>
              <a:rPr lang="en-US" spc="-34"/>
              <a:t> </a:t>
            </a:r>
            <a:r>
              <a:rPr lang="en-US"/>
              <a:t>Million</a:t>
            </a:r>
            <a:r>
              <a:rPr lang="en-US" spc="-11"/>
              <a:t> </a:t>
            </a:r>
            <a:r>
              <a:rPr lang="en-US" spc="-8"/>
              <a:t>People</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11/26/2025</a:t>
            </a:fld>
            <a:endParaRPr lang="en-US"/>
          </a:p>
        </p:txBody>
      </p:sp>
      <p:sp>
        <p:nvSpPr>
          <p:cNvPr id="5" name="Holder 5"/>
          <p:cNvSpPr>
            <a:spLocks noGrp="1"/>
          </p:cNvSpPr>
          <p:nvPr>
            <p:ph type="sldNum" sz="quarter" idx="7"/>
          </p:nvPr>
        </p:nvSpPr>
        <p:spPr/>
        <p:txBody>
          <a:bodyPr lIns="0" tIns="0" rIns="0" bIns="0"/>
          <a:lstStyle>
            <a:lvl1pPr>
              <a:defRPr sz="750" b="0" i="0">
                <a:solidFill>
                  <a:srgbClr val="7E7E7E"/>
                </a:solidFill>
                <a:latin typeface="Arial"/>
                <a:cs typeface="Arial"/>
              </a:defRPr>
            </a:lvl1pPr>
          </a:lstStyle>
          <a:p>
            <a:pPr marL="28575"/>
            <a:fld id="{81D60167-4931-47E6-BA6A-407CBD079E47}" type="slidenum">
              <a:rPr lang="en-US" spc="-19" smtClean="0"/>
              <a:pPr marL="28575"/>
              <a:t>‹#›</a:t>
            </a:fld>
            <a:endParaRPr lang="en-US" spc="-19"/>
          </a:p>
        </p:txBody>
      </p:sp>
    </p:spTree>
    <p:extLst>
      <p:ext uri="{BB962C8B-B14F-4D97-AF65-F5344CB8AC3E}">
        <p14:creationId xmlns:p14="http://schemas.microsoft.com/office/powerpoint/2010/main" val="3389027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3470DCC9-90CE-4513-A649-93321E8CDF5E}" type="slidenum">
              <a:rPr lang="en-US"/>
              <a:pPr>
                <a:defRPr/>
              </a:pPr>
              <a:t>‹#›</a:t>
            </a:fld>
            <a:endParaRPr lang="en-US">
              <a:solidFill>
                <a:srgbClr val="808080"/>
              </a:solidFill>
            </a:endParaRPr>
          </a:p>
        </p:txBody>
      </p:sp>
    </p:spTree>
    <p:extLst>
      <p:ext uri="{BB962C8B-B14F-4D97-AF65-F5344CB8AC3E}">
        <p14:creationId xmlns:p14="http://schemas.microsoft.com/office/powerpoint/2010/main" val="9538764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49"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B99ACD67-36D0-430A-8387-05CAE3FCA2F2}" type="slidenum">
              <a:rPr lang="en-US"/>
              <a:pPr>
                <a:defRPr/>
              </a:pPr>
              <a:t>‹#›</a:t>
            </a:fld>
            <a:endParaRPr lang="en-US">
              <a:solidFill>
                <a:srgbClr val="808080"/>
              </a:solidFill>
            </a:endParaRPr>
          </a:p>
        </p:txBody>
      </p:sp>
    </p:spTree>
    <p:extLst>
      <p:ext uri="{BB962C8B-B14F-4D97-AF65-F5344CB8AC3E}">
        <p14:creationId xmlns:p14="http://schemas.microsoft.com/office/powerpoint/2010/main" val="18917585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46" indent="0">
              <a:buNone/>
              <a:defRPr sz="2800"/>
            </a:lvl2pPr>
            <a:lvl3pPr marL="914293" indent="0">
              <a:buNone/>
              <a:defRPr sz="2400"/>
            </a:lvl3pPr>
            <a:lvl4pPr marL="1371440" indent="0">
              <a:buNone/>
              <a:defRPr sz="2000"/>
            </a:lvl4pPr>
            <a:lvl5pPr marL="1828586" indent="0">
              <a:buNone/>
              <a:defRPr sz="2000"/>
            </a:lvl5pPr>
            <a:lvl6pPr marL="2285733" indent="0">
              <a:buNone/>
              <a:defRPr sz="2000"/>
            </a:lvl6pPr>
            <a:lvl7pPr marL="2742879" indent="0">
              <a:buNone/>
              <a:defRPr sz="2000"/>
            </a:lvl7pPr>
            <a:lvl8pPr marL="3200026" indent="0">
              <a:buNone/>
              <a:defRPr sz="2000"/>
            </a:lvl8pPr>
            <a:lvl9pPr marL="3657172"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7A5D9EDE-7483-4F81-8598-739EFBD11224}" type="slidenum">
              <a:rPr lang="en-US"/>
              <a:pPr>
                <a:defRPr/>
              </a:pPr>
              <a:t>‹#›</a:t>
            </a:fld>
            <a:endParaRPr lang="en-US">
              <a:solidFill>
                <a:srgbClr val="808080"/>
              </a:solidFill>
            </a:endParaRPr>
          </a:p>
        </p:txBody>
      </p:sp>
    </p:spTree>
    <p:extLst>
      <p:ext uri="{BB962C8B-B14F-4D97-AF65-F5344CB8AC3E}">
        <p14:creationId xmlns:p14="http://schemas.microsoft.com/office/powerpoint/2010/main" val="10740367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4BD1CB03-9912-4A80-95C4-91E02071B467}" type="slidenum">
              <a:rPr lang="en-US"/>
              <a:pPr>
                <a:defRPr/>
              </a:pPr>
              <a:t>‹#›</a:t>
            </a:fld>
            <a:endParaRPr lang="en-US">
              <a:solidFill>
                <a:srgbClr val="808080"/>
              </a:solidFill>
            </a:endParaRPr>
          </a:p>
        </p:txBody>
      </p:sp>
    </p:spTree>
    <p:extLst>
      <p:ext uri="{BB962C8B-B14F-4D97-AF65-F5344CB8AC3E}">
        <p14:creationId xmlns:p14="http://schemas.microsoft.com/office/powerpoint/2010/main" val="7203258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7" y="76200"/>
            <a:ext cx="2054225" cy="5784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1" y="76200"/>
            <a:ext cx="6010275" cy="5784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03EEED57-E5C6-47C4-A715-243B1C4DCCE6}" type="slidenum">
              <a:rPr lang="en-US"/>
              <a:pPr>
                <a:defRPr/>
              </a:pPr>
              <a:t>‹#›</a:t>
            </a:fld>
            <a:endParaRPr lang="en-US">
              <a:solidFill>
                <a:srgbClr val="808080"/>
              </a:solidFill>
            </a:endParaRPr>
          </a:p>
        </p:txBody>
      </p:sp>
    </p:spTree>
    <p:extLst>
      <p:ext uri="{BB962C8B-B14F-4D97-AF65-F5344CB8AC3E}">
        <p14:creationId xmlns:p14="http://schemas.microsoft.com/office/powerpoint/2010/main" val="15330967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33401" y="76200"/>
            <a:ext cx="8216900" cy="5784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sldNum" sz="quarter" idx="10"/>
          </p:nvPr>
        </p:nvSpPr>
        <p:spPr>
          <a:ln/>
        </p:spPr>
        <p:txBody>
          <a:bodyPr/>
          <a:lstStyle>
            <a:lvl1pPr>
              <a:defRPr/>
            </a:lvl1pPr>
          </a:lstStyle>
          <a:p>
            <a:pPr>
              <a:defRPr/>
            </a:pPr>
            <a:fld id="{2D8C132A-E851-4163-9A3E-B6D536A1C4F8}" type="slidenum">
              <a:rPr lang="en-US"/>
              <a:pPr>
                <a:defRPr/>
              </a:pPr>
              <a:t>‹#›</a:t>
            </a:fld>
            <a:endParaRPr lang="en-US">
              <a:solidFill>
                <a:srgbClr val="808080"/>
              </a:solidFill>
            </a:endParaRPr>
          </a:p>
        </p:txBody>
      </p:sp>
    </p:spTree>
    <p:extLst>
      <p:ext uri="{BB962C8B-B14F-4D97-AF65-F5344CB8AC3E}">
        <p14:creationId xmlns:p14="http://schemas.microsoft.com/office/powerpoint/2010/main" val="15983135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pic>
        <p:nvPicPr>
          <p:cNvPr id="4" name="Picture 1" descr="51 OG Patch.jpg"/>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7704139" y="1"/>
            <a:ext cx="1090612"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able Placeholder 2"/>
          <p:cNvSpPr>
            <a:spLocks noGrp="1"/>
          </p:cNvSpPr>
          <p:nvPr>
            <p:ph type="tbl" idx="1"/>
          </p:nvPr>
        </p:nvSpPr>
        <p:spPr>
          <a:xfrm>
            <a:off x="533402" y="1536700"/>
            <a:ext cx="8131175" cy="4324350"/>
          </a:xfrm>
        </p:spPr>
        <p:txBody>
          <a:bodyPr/>
          <a:lstStyle/>
          <a:p>
            <a:pPr lvl="0"/>
            <a:endParaRPr lang="en-US" noProof="0"/>
          </a:p>
        </p:txBody>
      </p:sp>
      <p:sp>
        <p:nvSpPr>
          <p:cNvPr id="7" name="Title 1"/>
          <p:cNvSpPr>
            <a:spLocks noGrp="1"/>
          </p:cNvSpPr>
          <p:nvPr>
            <p:ph type="title"/>
          </p:nvPr>
        </p:nvSpPr>
        <p:spPr>
          <a:xfrm>
            <a:off x="557868" y="76200"/>
            <a:ext cx="7086600" cy="1143000"/>
          </a:xfrm>
        </p:spPr>
        <p:txBody>
          <a:bodyPr/>
          <a:lstStyle/>
          <a:p>
            <a:r>
              <a:rPr lang="en-US"/>
              <a:t>51 OG TDY/Leave Calendar</a:t>
            </a:r>
          </a:p>
        </p:txBody>
      </p:sp>
      <p:sp>
        <p:nvSpPr>
          <p:cNvPr id="5" name="Rectangle 4"/>
          <p:cNvSpPr>
            <a:spLocks noGrp="1" noChangeArrowheads="1"/>
          </p:cNvSpPr>
          <p:nvPr>
            <p:ph type="sldNum" sz="quarter" idx="10"/>
          </p:nvPr>
        </p:nvSpPr>
        <p:spPr/>
        <p:txBody>
          <a:bodyPr/>
          <a:lstStyle>
            <a:lvl1pPr>
              <a:defRPr/>
            </a:lvl1pPr>
          </a:lstStyle>
          <a:p>
            <a:pPr>
              <a:defRPr/>
            </a:pPr>
            <a:fld id="{70B5486E-BE39-4480-B23F-97D4DB02579F}" type="slidenum">
              <a:rPr lang="en-US"/>
              <a:pPr>
                <a:defRPr/>
              </a:pPr>
              <a:t>‹#›</a:t>
            </a:fld>
            <a:endParaRPr lang="en-US">
              <a:solidFill>
                <a:srgbClr val="808080"/>
              </a:solidFill>
            </a:endParaRPr>
          </a:p>
        </p:txBody>
      </p:sp>
    </p:spTree>
    <p:extLst>
      <p:ext uri="{BB962C8B-B14F-4D97-AF65-F5344CB8AC3E}">
        <p14:creationId xmlns:p14="http://schemas.microsoft.com/office/powerpoint/2010/main" val="35077469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63700" y="76200"/>
            <a:ext cx="7086600" cy="1143000"/>
          </a:xfrm>
        </p:spPr>
        <p:txBody>
          <a:bodyPr/>
          <a:lstStyle/>
          <a:p>
            <a:r>
              <a:rPr lang="en-US"/>
              <a:t>Click to edit Master title style</a:t>
            </a:r>
          </a:p>
        </p:txBody>
      </p:sp>
      <p:sp>
        <p:nvSpPr>
          <p:cNvPr id="3" name="Text Placeholder 2"/>
          <p:cNvSpPr>
            <a:spLocks noGrp="1"/>
          </p:cNvSpPr>
          <p:nvPr>
            <p:ph type="body" sz="half" idx="1"/>
          </p:nvPr>
        </p:nvSpPr>
        <p:spPr>
          <a:xfrm>
            <a:off x="533401" y="1536700"/>
            <a:ext cx="3989388" cy="4324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75189" y="1536700"/>
            <a:ext cx="3989387" cy="4324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a:ln/>
        </p:spPr>
        <p:txBody>
          <a:bodyPr/>
          <a:lstStyle>
            <a:lvl1pPr>
              <a:defRPr/>
            </a:lvl1pPr>
          </a:lstStyle>
          <a:p>
            <a:pPr>
              <a:defRPr/>
            </a:pPr>
            <a:fld id="{BF9CBAAA-456F-4D02-936D-6002F76B870E}" type="slidenum">
              <a:rPr lang="en-US"/>
              <a:pPr>
                <a:defRPr/>
              </a:pPr>
              <a:t>‹#›</a:t>
            </a:fld>
            <a:endParaRPr lang="en-US">
              <a:solidFill>
                <a:srgbClr val="808080"/>
              </a:solidFill>
            </a:endParaRPr>
          </a:p>
        </p:txBody>
      </p:sp>
    </p:spTree>
    <p:extLst>
      <p:ext uri="{BB962C8B-B14F-4D97-AF65-F5344CB8AC3E}">
        <p14:creationId xmlns:p14="http://schemas.microsoft.com/office/powerpoint/2010/main" val="40764004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663700" y="76200"/>
            <a:ext cx="7086600" cy="1143000"/>
          </a:xfrm>
        </p:spPr>
        <p:txBody>
          <a:bodyPr/>
          <a:lstStyle/>
          <a:p>
            <a:r>
              <a:rPr lang="en-US"/>
              <a:t>Click to edit Master title style</a:t>
            </a:r>
          </a:p>
        </p:txBody>
      </p:sp>
      <p:sp>
        <p:nvSpPr>
          <p:cNvPr id="3" name="Content Placeholder 2"/>
          <p:cNvSpPr>
            <a:spLocks noGrp="1"/>
          </p:cNvSpPr>
          <p:nvPr>
            <p:ph sz="half" idx="1"/>
          </p:nvPr>
        </p:nvSpPr>
        <p:spPr>
          <a:xfrm>
            <a:off x="533401" y="1536700"/>
            <a:ext cx="3989388" cy="4324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75189" y="1536702"/>
            <a:ext cx="3989387" cy="2085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75189" y="3775077"/>
            <a:ext cx="3989387" cy="2085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sldNum" sz="quarter" idx="10"/>
          </p:nvPr>
        </p:nvSpPr>
        <p:spPr>
          <a:ln/>
        </p:spPr>
        <p:txBody>
          <a:bodyPr/>
          <a:lstStyle>
            <a:lvl1pPr>
              <a:defRPr/>
            </a:lvl1pPr>
          </a:lstStyle>
          <a:p>
            <a:pPr>
              <a:defRPr/>
            </a:pPr>
            <a:fld id="{8EB08741-E79C-439C-B1B4-E537DF426D36}" type="slidenum">
              <a:rPr lang="en-US"/>
              <a:pPr>
                <a:defRPr/>
              </a:pPr>
              <a:t>‹#›</a:t>
            </a:fld>
            <a:endParaRPr lang="en-US">
              <a:solidFill>
                <a:srgbClr val="808080"/>
              </a:solidFill>
            </a:endParaRPr>
          </a:p>
        </p:txBody>
      </p:sp>
    </p:spTree>
    <p:extLst>
      <p:ext uri="{BB962C8B-B14F-4D97-AF65-F5344CB8AC3E}">
        <p14:creationId xmlns:p14="http://schemas.microsoft.com/office/powerpoint/2010/main" val="968367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222154" y="194619"/>
            <a:ext cx="6733029" cy="1016114"/>
          </a:xfrm>
        </p:spPr>
        <p:txBody>
          <a:bodyPr/>
          <a:lstStyle>
            <a:lvl1pPr algn="ctr">
              <a:defRPr sz="3600"/>
            </a:lvl1pPr>
          </a:lstStyle>
          <a:p>
            <a:r>
              <a:rPr lang="en-US"/>
              <a:t>Click to edit Master title style</a:t>
            </a:r>
          </a:p>
        </p:txBody>
      </p:sp>
      <p:sp>
        <p:nvSpPr>
          <p:cNvPr id="5" name="Content Placeholder 4"/>
          <p:cNvSpPr>
            <a:spLocks noGrp="1"/>
          </p:cNvSpPr>
          <p:nvPr>
            <p:ph sz="quarter" idx="11"/>
          </p:nvPr>
        </p:nvSpPr>
        <p:spPr>
          <a:xfrm>
            <a:off x="365125" y="1471613"/>
            <a:ext cx="8447088" cy="4870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4">
            <a:extLst>
              <a:ext uri="{FF2B5EF4-FFF2-40B4-BE49-F238E27FC236}">
                <a16:creationId xmlns:a16="http://schemas.microsoft.com/office/drawing/2014/main" id="{B9AF9D3D-67C0-3E48-2346-63A9D619EF1A}"/>
              </a:ext>
            </a:extLst>
          </p:cNvPr>
          <p:cNvSpPr>
            <a:spLocks noGrp="1" noChangeArrowheads="1"/>
          </p:cNvSpPr>
          <p:nvPr>
            <p:ph type="sldNum" sz="quarter" idx="4"/>
          </p:nvPr>
        </p:nvSpPr>
        <p:spPr bwMode="auto">
          <a:xfrm>
            <a:off x="7988300" y="6518275"/>
            <a:ext cx="1143000" cy="304800"/>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algn="r" eaLnBrk="0" hangingPunct="0">
              <a:defRPr sz="1000">
                <a:solidFill>
                  <a:srgbClr val="969696"/>
                </a:solidFill>
              </a:defRPr>
            </a:lvl1pPr>
          </a:lstStyle>
          <a:p>
            <a:pPr fontAlgn="base">
              <a:spcBef>
                <a:spcPct val="0"/>
              </a:spcBef>
              <a:spcAft>
                <a:spcPct val="0"/>
              </a:spcAft>
              <a:defRPr/>
            </a:pPr>
            <a:fld id="{7B6A8F7A-6063-476F-B19C-50FFE16C23F2}" type="slidenum">
              <a:rPr lang="en-US" smtClean="0">
                <a:cs typeface="Arial" charset="0"/>
              </a:rPr>
              <a:pPr fontAlgn="base">
                <a:spcBef>
                  <a:spcPct val="0"/>
                </a:spcBef>
                <a:spcAft>
                  <a:spcPct val="0"/>
                </a:spcAft>
                <a:defRPr/>
              </a:pPr>
              <a:t>‹#›</a:t>
            </a:fld>
            <a:endParaRPr lang="en-US">
              <a:solidFill>
                <a:srgbClr val="808080"/>
              </a:solidFill>
              <a:cs typeface="Arial" charset="0"/>
            </a:endParaRPr>
          </a:p>
        </p:txBody>
      </p:sp>
    </p:spTree>
    <p:extLst>
      <p:ext uri="{BB962C8B-B14F-4D97-AF65-F5344CB8AC3E}">
        <p14:creationId xmlns:p14="http://schemas.microsoft.com/office/powerpoint/2010/main" val="252528871"/>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Line 2"/>
          <p:cNvSpPr>
            <a:spLocks noChangeShapeType="1"/>
          </p:cNvSpPr>
          <p:nvPr/>
        </p:nvSpPr>
        <p:spPr bwMode="auto">
          <a:xfrm>
            <a:off x="381000" y="6451600"/>
            <a:ext cx="8382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800">
              <a:solidFill>
                <a:srgbClr val="000000"/>
              </a:solidFill>
            </a:endParaRPr>
          </a:p>
        </p:txBody>
      </p:sp>
      <p:sp>
        <p:nvSpPr>
          <p:cNvPr id="4" name="Text Box 3"/>
          <p:cNvSpPr txBox="1">
            <a:spLocks noChangeArrowheads="1"/>
          </p:cNvSpPr>
          <p:nvPr/>
        </p:nvSpPr>
        <p:spPr bwMode="auto">
          <a:xfrm>
            <a:off x="1270000" y="1233490"/>
            <a:ext cx="6553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0" fontAlgn="base" hangingPunct="0">
              <a:spcBef>
                <a:spcPct val="50000"/>
              </a:spcBef>
              <a:spcAft>
                <a:spcPct val="0"/>
              </a:spcAft>
              <a:defRPr/>
            </a:pPr>
            <a:r>
              <a:rPr lang="en-US" altLang="en-US" sz="2000" b="1">
                <a:solidFill>
                  <a:srgbClr val="151C77"/>
                </a:solidFill>
                <a:latin typeface="Century Schoolbook" panose="02040604050505020304" pitchFamily="18" charset="0"/>
              </a:rPr>
              <a:t>I n t e g r i t y  -  S e r v i c e  -  E x c e l l e n c e</a:t>
            </a:r>
          </a:p>
        </p:txBody>
      </p:sp>
      <p:sp>
        <p:nvSpPr>
          <p:cNvPr id="5" name="Text Box 4"/>
          <p:cNvSpPr txBox="1">
            <a:spLocks noChangeArrowheads="1"/>
          </p:cNvSpPr>
          <p:nvPr/>
        </p:nvSpPr>
        <p:spPr bwMode="auto">
          <a:xfrm>
            <a:off x="2603203" y="500066"/>
            <a:ext cx="405348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0" fontAlgn="base" hangingPunct="0">
              <a:spcBef>
                <a:spcPct val="0"/>
              </a:spcBef>
              <a:spcAft>
                <a:spcPct val="0"/>
              </a:spcAft>
              <a:defRPr/>
            </a:pPr>
            <a:r>
              <a:rPr lang="en-US" altLang="en-US" sz="3600" b="1">
                <a:solidFill>
                  <a:srgbClr val="161670"/>
                </a:solidFill>
              </a:rPr>
              <a:t>51st Fighter Wing</a:t>
            </a:r>
          </a:p>
        </p:txBody>
      </p:sp>
      <p:sp>
        <p:nvSpPr>
          <p:cNvPr id="6" name="Line 5"/>
          <p:cNvSpPr>
            <a:spLocks noChangeShapeType="1"/>
          </p:cNvSpPr>
          <p:nvPr/>
        </p:nvSpPr>
        <p:spPr bwMode="auto">
          <a:xfrm>
            <a:off x="381000" y="1231900"/>
            <a:ext cx="8382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800">
              <a:solidFill>
                <a:srgbClr val="000000"/>
              </a:solidFill>
            </a:endParaRPr>
          </a:p>
        </p:txBody>
      </p:sp>
      <p:pic>
        <p:nvPicPr>
          <p:cNvPr id="7" name="Picture 14" descr="51 FW - Leading the Charg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6888" y="2309817"/>
            <a:ext cx="3535362" cy="348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6" descr="51 FW - Leading the Charge.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2438" y="200025"/>
            <a:ext cx="887412"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2328" name="Rectangle 8"/>
          <p:cNvSpPr>
            <a:spLocks noGrp="1" noChangeArrowheads="1"/>
          </p:cNvSpPr>
          <p:nvPr>
            <p:ph type="subTitle" idx="1"/>
          </p:nvPr>
        </p:nvSpPr>
        <p:spPr>
          <a:xfrm>
            <a:off x="4095750" y="3924300"/>
            <a:ext cx="4495800" cy="1047750"/>
          </a:xfrm>
        </p:spPr>
        <p:txBody>
          <a:bodyPr/>
          <a:lstStyle>
            <a:lvl1pPr marL="0" indent="0" algn="r">
              <a:buFont typeface="Wingdings" pitchFamily="2" charset="2"/>
              <a:buNone/>
              <a:defRPr sz="2800"/>
            </a:lvl1pPr>
          </a:lstStyle>
          <a:p>
            <a:r>
              <a:rPr lang="en-US"/>
              <a:t>Click to edit Master subtitle style</a:t>
            </a:r>
          </a:p>
        </p:txBody>
      </p:sp>
      <p:sp>
        <p:nvSpPr>
          <p:cNvPr id="10" name="Rectangle 4"/>
          <p:cNvSpPr>
            <a:spLocks noGrp="1" noChangeArrowheads="1"/>
          </p:cNvSpPr>
          <p:nvPr>
            <p:ph type="sldNum" sz="quarter" idx="4"/>
          </p:nvPr>
        </p:nvSpPr>
        <p:spPr bwMode="auto">
          <a:xfrm>
            <a:off x="7988300" y="6518275"/>
            <a:ext cx="1143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fontAlgn="auto" hangingPunct="0">
              <a:spcBef>
                <a:spcPts val="0"/>
              </a:spcBef>
              <a:spcAft>
                <a:spcPts val="0"/>
              </a:spcAft>
              <a:defRPr sz="1000" i="0">
                <a:solidFill>
                  <a:srgbClr val="969696"/>
                </a:solidFill>
                <a:latin typeface="Arial" pitchFamily="34" charset="0"/>
                <a:cs typeface="+mn-cs"/>
              </a:defRPr>
            </a:lvl1pPr>
          </a:lstStyle>
          <a:p>
            <a:pPr>
              <a:defRPr/>
            </a:pPr>
            <a:fld id="{BBFB20FB-CB9A-424A-B4B6-73D7B9241CBC}" type="slidenum">
              <a:rPr lang="en-US"/>
              <a:pPr>
                <a:defRPr/>
              </a:pPr>
              <a:t>‹#›</a:t>
            </a:fld>
            <a:endParaRPr lang="en-US"/>
          </a:p>
        </p:txBody>
      </p:sp>
    </p:spTree>
    <p:extLst>
      <p:ext uri="{BB962C8B-B14F-4D97-AF65-F5344CB8AC3E}">
        <p14:creationId xmlns:p14="http://schemas.microsoft.com/office/powerpoint/2010/main" val="207135563"/>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Slide Number Placeholder 2"/>
          <p:cNvSpPr>
            <a:spLocks noGrp="1"/>
          </p:cNvSpPr>
          <p:nvPr>
            <p:ph type="sldNum" sz="quarter" idx="10"/>
          </p:nvPr>
        </p:nvSpPr>
        <p:spPr>
          <a:xfrm>
            <a:off x="8750300" y="6518275"/>
            <a:ext cx="381000" cy="304800"/>
          </a:xfrm>
        </p:spPr>
        <p:txBody>
          <a:bodyPr/>
          <a:lstStyle/>
          <a:p>
            <a:pPr>
              <a:defRPr/>
            </a:pPr>
            <a:fld id="{BBFB20FB-CB9A-424A-B4B6-73D7B9241CBC}" type="slidenum">
              <a:rPr lang="en-US" smtClean="0"/>
              <a:pPr>
                <a:defRPr/>
              </a:pPr>
              <a:t>‹#›</a:t>
            </a:fld>
            <a:endParaRPr lang="en-US"/>
          </a:p>
        </p:txBody>
      </p:sp>
      <p:sp>
        <p:nvSpPr>
          <p:cNvPr id="5" name="Content Placeholder 4"/>
          <p:cNvSpPr>
            <a:spLocks noGrp="1"/>
          </p:cNvSpPr>
          <p:nvPr>
            <p:ph sz="quarter" idx="11"/>
          </p:nvPr>
        </p:nvSpPr>
        <p:spPr>
          <a:xfrm>
            <a:off x="365125" y="1471613"/>
            <a:ext cx="8447088" cy="4870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2"/>
          </p:nvPr>
        </p:nvSpPr>
        <p:spPr>
          <a:xfrm>
            <a:off x="7431088" y="6518275"/>
            <a:ext cx="1319212" cy="304800"/>
          </a:xfrm>
        </p:spPr>
        <p:txBody>
          <a:bodyPr/>
          <a:lstStyle>
            <a:lvl1pPr marL="0" indent="0">
              <a:buFontTx/>
              <a:buNone/>
              <a:defRPr sz="1000">
                <a:solidFill>
                  <a:schemeClr val="tx1"/>
                </a:solidFill>
              </a:defRPr>
            </a:lvl1pPr>
            <a:lvl2pPr marL="406389" indent="0">
              <a:buFontTx/>
              <a:buNone/>
              <a:defRPr sz="1000">
                <a:solidFill>
                  <a:schemeClr val="tx1"/>
                </a:solidFill>
              </a:defRPr>
            </a:lvl2pPr>
            <a:lvl3pPr marL="803255" indent="0">
              <a:buFontTx/>
              <a:buNone/>
              <a:defRPr sz="1000">
                <a:solidFill>
                  <a:schemeClr val="tx1"/>
                </a:solidFill>
              </a:defRPr>
            </a:lvl3pPr>
            <a:lvl4pPr marL="1371566" indent="0">
              <a:buFontTx/>
              <a:buNone/>
              <a:defRPr sz="1000">
                <a:solidFill>
                  <a:schemeClr val="tx1"/>
                </a:solidFill>
              </a:defRPr>
            </a:lvl4pPr>
            <a:lvl5pPr marL="1828755" indent="0">
              <a:buFontTx/>
              <a:buNone/>
              <a:defRPr sz="10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57933244"/>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rgbClr val="151C77"/>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800" b="1"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defRPr sz="1800" b="1" i="1">
                <a:solidFill>
                  <a:srgbClr val="151C77"/>
                </a:solidFill>
                <a:latin typeface="Century Schoolbook"/>
                <a:cs typeface="Century Schoolbook"/>
              </a:defRPr>
            </a:lvl1pPr>
          </a:lstStyle>
          <a:p>
            <a:pPr marL="12700">
              <a:lnSpc>
                <a:spcPct val="100000"/>
              </a:lnSpc>
              <a:spcBef>
                <a:spcPts val="75"/>
              </a:spcBef>
            </a:pPr>
            <a:endParaRPr spc="-5"/>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p:txBody>
          <a:bodyPr lIns="0" tIns="0" rIns="0" bIns="0"/>
          <a:lstStyle>
            <a:lvl1pPr>
              <a:defRPr sz="1000" b="0" i="0">
                <a:solidFill>
                  <a:srgbClr val="979797"/>
                </a:solidFill>
                <a:latin typeface="Arial"/>
                <a:cs typeface="Arial"/>
              </a:defRPr>
            </a:lvl1pPr>
          </a:lstStyle>
          <a:p>
            <a:pPr marL="25400">
              <a:lnSpc>
                <a:spcPct val="100000"/>
              </a:lnSpc>
              <a:spcBef>
                <a:spcPts val="5"/>
              </a:spcBef>
            </a:pPr>
            <a:fld id="{81D60167-4931-47E6-BA6A-407CBD079E47}" type="slidenum">
              <a:rPr dirty="0"/>
              <a:t>‹#›</a:t>
            </a:fld>
            <a:endParaRPr/>
          </a:p>
        </p:txBody>
      </p:sp>
    </p:spTree>
    <p:extLst>
      <p:ext uri="{BB962C8B-B14F-4D97-AF65-F5344CB8AC3E}">
        <p14:creationId xmlns:p14="http://schemas.microsoft.com/office/powerpoint/2010/main" val="8463508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381000" y="6451600"/>
            <a:ext cx="8382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 name="Text Box 3"/>
          <p:cNvSpPr txBox="1">
            <a:spLocks noChangeArrowheads="1"/>
          </p:cNvSpPr>
          <p:nvPr/>
        </p:nvSpPr>
        <p:spPr bwMode="auto">
          <a:xfrm>
            <a:off x="1270000" y="1233488"/>
            <a:ext cx="6553200" cy="396875"/>
          </a:xfrm>
          <a:prstGeom prst="rect">
            <a:avLst/>
          </a:prstGeom>
          <a:noFill/>
          <a:ln>
            <a:noFill/>
          </a:ln>
        </p:spPr>
        <p:txBody>
          <a:bodyPr>
            <a:spAutoFit/>
          </a:bodyPr>
          <a:lstStyle>
            <a:lvl1pPr>
              <a:defRPr sz="1300">
                <a:solidFill>
                  <a:schemeClr val="tx1"/>
                </a:solidFill>
                <a:latin typeface="Arial" charset="0"/>
              </a:defRPr>
            </a:lvl1pPr>
            <a:lvl2pPr marL="742950" indent="-285750">
              <a:defRPr sz="1300">
                <a:solidFill>
                  <a:schemeClr val="tx1"/>
                </a:solidFill>
                <a:latin typeface="Arial" charset="0"/>
              </a:defRPr>
            </a:lvl2pPr>
            <a:lvl3pPr marL="1143000" indent="-228600">
              <a:defRPr sz="1300">
                <a:solidFill>
                  <a:schemeClr val="tx1"/>
                </a:solidFill>
                <a:latin typeface="Arial" charset="0"/>
              </a:defRPr>
            </a:lvl3pPr>
            <a:lvl4pPr marL="1600200" indent="-228600">
              <a:defRPr sz="1300">
                <a:solidFill>
                  <a:schemeClr val="tx1"/>
                </a:solidFill>
                <a:latin typeface="Arial" charset="0"/>
              </a:defRPr>
            </a:lvl4pPr>
            <a:lvl5pPr marL="2057400" indent="-228600">
              <a:defRPr sz="1300">
                <a:solidFill>
                  <a:schemeClr val="tx1"/>
                </a:solidFill>
                <a:latin typeface="Arial" charset="0"/>
              </a:defRPr>
            </a:lvl5pPr>
            <a:lvl6pPr marL="2514600" indent="-228600" eaLnBrk="0" fontAlgn="base" hangingPunct="0">
              <a:spcBef>
                <a:spcPct val="0"/>
              </a:spcBef>
              <a:spcAft>
                <a:spcPct val="0"/>
              </a:spcAft>
              <a:defRPr sz="1300">
                <a:solidFill>
                  <a:schemeClr val="tx1"/>
                </a:solidFill>
                <a:latin typeface="Arial" charset="0"/>
              </a:defRPr>
            </a:lvl6pPr>
            <a:lvl7pPr marL="2971800" indent="-228600" eaLnBrk="0" fontAlgn="base" hangingPunct="0">
              <a:spcBef>
                <a:spcPct val="0"/>
              </a:spcBef>
              <a:spcAft>
                <a:spcPct val="0"/>
              </a:spcAft>
              <a:defRPr sz="1300">
                <a:solidFill>
                  <a:schemeClr val="tx1"/>
                </a:solidFill>
                <a:latin typeface="Arial" charset="0"/>
              </a:defRPr>
            </a:lvl7pPr>
            <a:lvl8pPr marL="3429000" indent="-228600" eaLnBrk="0" fontAlgn="base" hangingPunct="0">
              <a:spcBef>
                <a:spcPct val="0"/>
              </a:spcBef>
              <a:spcAft>
                <a:spcPct val="0"/>
              </a:spcAft>
              <a:defRPr sz="1300">
                <a:solidFill>
                  <a:schemeClr val="tx1"/>
                </a:solidFill>
                <a:latin typeface="Arial" charset="0"/>
              </a:defRPr>
            </a:lvl8pPr>
            <a:lvl9pPr marL="3886200" indent="-228600" eaLnBrk="0" fontAlgn="base" hangingPunct="0">
              <a:spcBef>
                <a:spcPct val="0"/>
              </a:spcBef>
              <a:spcAft>
                <a:spcPct val="0"/>
              </a:spcAft>
              <a:defRPr sz="1300">
                <a:solidFill>
                  <a:schemeClr val="tx1"/>
                </a:solidFill>
                <a:latin typeface="Arial" charset="0"/>
              </a:defRPr>
            </a:lvl9pPr>
          </a:lstStyle>
          <a:p>
            <a:pPr>
              <a:spcBef>
                <a:spcPct val="50000"/>
              </a:spcBef>
              <a:defRPr/>
            </a:pPr>
            <a:r>
              <a:rPr lang="en-US" altLang="ko-KR" sz="2000" b="1" i="1">
                <a:solidFill>
                  <a:srgbClr val="151C77"/>
                </a:solidFill>
                <a:latin typeface="Century Schoolbook" pitchFamily="18" charset="0"/>
                <a:ea typeface="Gulim" pitchFamily="34" charset="-127"/>
              </a:rPr>
              <a:t>I n t e g r i t y  -  S e r v i c e  -  E x c e l l e n c e</a:t>
            </a:r>
          </a:p>
        </p:txBody>
      </p:sp>
      <p:sp>
        <p:nvSpPr>
          <p:cNvPr id="6" name="Text Box 4"/>
          <p:cNvSpPr txBox="1">
            <a:spLocks noChangeArrowheads="1"/>
          </p:cNvSpPr>
          <p:nvPr/>
        </p:nvSpPr>
        <p:spPr bwMode="auto">
          <a:xfrm>
            <a:off x="660400" y="500063"/>
            <a:ext cx="7770813" cy="641350"/>
          </a:xfrm>
          <a:prstGeom prst="rect">
            <a:avLst/>
          </a:prstGeom>
          <a:noFill/>
          <a:ln>
            <a:noFill/>
          </a:ln>
        </p:spPr>
        <p:txBody>
          <a:bodyPr wrap="none">
            <a:spAutoFit/>
          </a:bodyPr>
          <a:lstStyle>
            <a:lvl1pPr>
              <a:defRPr sz="1300">
                <a:solidFill>
                  <a:schemeClr val="tx1"/>
                </a:solidFill>
                <a:latin typeface="Arial" charset="0"/>
              </a:defRPr>
            </a:lvl1pPr>
            <a:lvl2pPr marL="742950" indent="-285750">
              <a:defRPr sz="1300">
                <a:solidFill>
                  <a:schemeClr val="tx1"/>
                </a:solidFill>
                <a:latin typeface="Arial" charset="0"/>
              </a:defRPr>
            </a:lvl2pPr>
            <a:lvl3pPr marL="1143000" indent="-228600">
              <a:defRPr sz="1300">
                <a:solidFill>
                  <a:schemeClr val="tx1"/>
                </a:solidFill>
                <a:latin typeface="Arial" charset="0"/>
              </a:defRPr>
            </a:lvl3pPr>
            <a:lvl4pPr marL="1600200" indent="-228600">
              <a:defRPr sz="1300">
                <a:solidFill>
                  <a:schemeClr val="tx1"/>
                </a:solidFill>
                <a:latin typeface="Arial" charset="0"/>
              </a:defRPr>
            </a:lvl4pPr>
            <a:lvl5pPr marL="2057400" indent="-228600">
              <a:defRPr sz="1300">
                <a:solidFill>
                  <a:schemeClr val="tx1"/>
                </a:solidFill>
                <a:latin typeface="Arial" charset="0"/>
              </a:defRPr>
            </a:lvl5pPr>
            <a:lvl6pPr marL="2514600" indent="-228600" eaLnBrk="0" fontAlgn="base" hangingPunct="0">
              <a:spcBef>
                <a:spcPct val="0"/>
              </a:spcBef>
              <a:spcAft>
                <a:spcPct val="0"/>
              </a:spcAft>
              <a:defRPr sz="1300">
                <a:solidFill>
                  <a:schemeClr val="tx1"/>
                </a:solidFill>
                <a:latin typeface="Arial" charset="0"/>
              </a:defRPr>
            </a:lvl6pPr>
            <a:lvl7pPr marL="2971800" indent="-228600" eaLnBrk="0" fontAlgn="base" hangingPunct="0">
              <a:spcBef>
                <a:spcPct val="0"/>
              </a:spcBef>
              <a:spcAft>
                <a:spcPct val="0"/>
              </a:spcAft>
              <a:defRPr sz="1300">
                <a:solidFill>
                  <a:schemeClr val="tx1"/>
                </a:solidFill>
                <a:latin typeface="Arial" charset="0"/>
              </a:defRPr>
            </a:lvl7pPr>
            <a:lvl8pPr marL="3429000" indent="-228600" eaLnBrk="0" fontAlgn="base" hangingPunct="0">
              <a:spcBef>
                <a:spcPct val="0"/>
              </a:spcBef>
              <a:spcAft>
                <a:spcPct val="0"/>
              </a:spcAft>
              <a:defRPr sz="1300">
                <a:solidFill>
                  <a:schemeClr val="tx1"/>
                </a:solidFill>
                <a:latin typeface="Arial" charset="0"/>
              </a:defRPr>
            </a:lvl8pPr>
            <a:lvl9pPr marL="3886200" indent="-228600" eaLnBrk="0" fontAlgn="base" hangingPunct="0">
              <a:spcBef>
                <a:spcPct val="0"/>
              </a:spcBef>
              <a:spcAft>
                <a:spcPct val="0"/>
              </a:spcAft>
              <a:defRPr sz="1300">
                <a:solidFill>
                  <a:schemeClr val="tx1"/>
                </a:solidFill>
                <a:latin typeface="Arial" charset="0"/>
              </a:defRPr>
            </a:lvl9pPr>
          </a:lstStyle>
          <a:p>
            <a:pPr>
              <a:defRPr/>
            </a:pPr>
            <a:r>
              <a:rPr lang="en-US" altLang="ko-KR" sz="3600" b="1" i="1">
                <a:solidFill>
                  <a:srgbClr val="151C77"/>
                </a:solidFill>
                <a:ea typeface="Gulim" pitchFamily="34" charset="-127"/>
              </a:rPr>
              <a:t>51</a:t>
            </a:r>
            <a:r>
              <a:rPr lang="en-US" altLang="ko-KR" sz="3600" b="1" i="1" baseline="30000">
                <a:solidFill>
                  <a:srgbClr val="151C77"/>
                </a:solidFill>
                <a:ea typeface="Gulim" pitchFamily="34" charset="-127"/>
              </a:rPr>
              <a:t>st</a:t>
            </a:r>
            <a:r>
              <a:rPr lang="en-US" altLang="ko-KR" sz="3600" b="1" i="1">
                <a:solidFill>
                  <a:srgbClr val="151C77"/>
                </a:solidFill>
                <a:ea typeface="Gulim" pitchFamily="34" charset="-127"/>
              </a:rPr>
              <a:t> Logistics Readiness Squadron</a:t>
            </a:r>
          </a:p>
        </p:txBody>
      </p:sp>
      <p:sp>
        <p:nvSpPr>
          <p:cNvPr id="7" name="Line 5"/>
          <p:cNvSpPr>
            <a:spLocks noChangeShapeType="1"/>
          </p:cNvSpPr>
          <p:nvPr/>
        </p:nvSpPr>
        <p:spPr bwMode="auto">
          <a:xfrm>
            <a:off x="381000" y="1231900"/>
            <a:ext cx="8382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8" name="Picture 1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1000" y="2890838"/>
            <a:ext cx="3011488"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2328" name="Rectangle 8"/>
          <p:cNvSpPr>
            <a:spLocks noGrp="1" noChangeArrowheads="1"/>
          </p:cNvSpPr>
          <p:nvPr>
            <p:ph type="subTitle" idx="1"/>
          </p:nvPr>
        </p:nvSpPr>
        <p:spPr>
          <a:xfrm>
            <a:off x="4095750" y="3924300"/>
            <a:ext cx="4495800" cy="1047750"/>
          </a:xfrm>
        </p:spPr>
        <p:txBody>
          <a:bodyPr/>
          <a:lstStyle>
            <a:lvl1pPr marL="0" indent="0" algn="r">
              <a:buFont typeface="Wingdings" pitchFamily="2" charset="2"/>
              <a:buNone/>
              <a:defRPr sz="2800"/>
            </a:lvl1pPr>
          </a:lstStyle>
          <a:p>
            <a:r>
              <a:rPr lang="en-US" altLang="ko-KR"/>
              <a:t>Click to edit Master subtitle style</a:t>
            </a:r>
          </a:p>
        </p:txBody>
      </p:sp>
      <p:sp>
        <p:nvSpPr>
          <p:cNvPr id="312329" name="Rectangle 9"/>
          <p:cNvSpPr>
            <a:spLocks noGrp="1" noChangeArrowheads="1"/>
          </p:cNvSpPr>
          <p:nvPr>
            <p:ph type="ctrTitle"/>
          </p:nvPr>
        </p:nvSpPr>
        <p:spPr>
          <a:xfrm>
            <a:off x="3467100" y="1962150"/>
            <a:ext cx="5143500" cy="1600200"/>
          </a:xfrm>
        </p:spPr>
        <p:txBody>
          <a:bodyPr/>
          <a:lstStyle>
            <a:lvl1pPr>
              <a:defRPr sz="4800"/>
            </a:lvl1pPr>
          </a:lstStyle>
          <a:p>
            <a:r>
              <a:rPr lang="en-US" altLang="ko-KR"/>
              <a:t>Click to edit Master title style</a:t>
            </a:r>
          </a:p>
        </p:txBody>
      </p:sp>
      <p:sp>
        <p:nvSpPr>
          <p:cNvPr id="9" name="Rectangle 6"/>
          <p:cNvSpPr>
            <a:spLocks noGrp="1" noChangeArrowheads="1"/>
          </p:cNvSpPr>
          <p:nvPr>
            <p:ph type="dt" sz="half" idx="10"/>
          </p:nvPr>
        </p:nvSpPr>
        <p:spPr bwMode="auto">
          <a:xfrm>
            <a:off x="0" y="6629400"/>
            <a:ext cx="1219200" cy="3048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a:defRPr sz="1000">
                <a:solidFill>
                  <a:srgbClr val="969696"/>
                </a:solidFill>
                <a:latin typeface="Arial" charset="0"/>
                <a:ea typeface="굴림" pitchFamily="34" charset="-127"/>
              </a:defRPr>
            </a:lvl1pPr>
          </a:lstStyle>
          <a:p>
            <a:pPr>
              <a:defRPr/>
            </a:pPr>
            <a:endParaRPr lang="en-US"/>
          </a:p>
        </p:txBody>
      </p:sp>
      <p:sp>
        <p:nvSpPr>
          <p:cNvPr id="10" name="Rectangle 7"/>
          <p:cNvSpPr>
            <a:spLocks noGrp="1" noChangeArrowheads="1"/>
          </p:cNvSpPr>
          <p:nvPr>
            <p:ph type="sldNum" sz="quarter" idx="11"/>
          </p:nvPr>
        </p:nvSpPr>
        <p:spPr>
          <a:xfrm>
            <a:off x="7988300" y="6629400"/>
            <a:ext cx="1143000" cy="304800"/>
          </a:xfrm>
        </p:spPr>
        <p:txBody>
          <a:bodyPr/>
          <a:lstStyle>
            <a:lvl1pPr>
              <a:defRPr/>
            </a:lvl1pPr>
          </a:lstStyle>
          <a:p>
            <a:pPr>
              <a:defRPr/>
            </a:pPr>
            <a:fld id="{3EDD34D6-583F-4DC8-9672-1AD9A806E9FB}" type="slidenum">
              <a:rPr lang="en-US" altLang="en-US"/>
              <a:pPr>
                <a:defRPr/>
              </a:pPr>
              <a:t>‹#›</a:t>
            </a:fld>
            <a:endParaRPr lang="en-US" altLang="en-US">
              <a:solidFill>
                <a:schemeClr val="bg2"/>
              </a:solidFill>
            </a:endParaRPr>
          </a:p>
        </p:txBody>
      </p:sp>
    </p:spTree>
    <p:extLst>
      <p:ext uri="{BB962C8B-B14F-4D97-AF65-F5344CB8AC3E}">
        <p14:creationId xmlns:p14="http://schemas.microsoft.com/office/powerpoint/2010/main" val="29275846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01878" y="84589"/>
            <a:ext cx="5922962" cy="114300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10"/>
          </p:nvPr>
        </p:nvSpPr>
        <p:spPr>
          <a:xfrm>
            <a:off x="7600717" y="883720"/>
            <a:ext cx="1149350" cy="268288"/>
          </a:xfrm>
        </p:spPr>
        <p:txBody>
          <a:bodyPr/>
          <a:lstStyle>
            <a:lvl1pPr marL="0" indent="0">
              <a:buNone/>
              <a:defRPr/>
            </a:lvl1pPr>
          </a:lstStyle>
          <a:p>
            <a:pPr lvl="0"/>
            <a:r>
              <a:rPr lang="en-US"/>
              <a:t>Edit Master text styles</a:t>
            </a:r>
          </a:p>
        </p:txBody>
      </p:sp>
    </p:spTree>
    <p:extLst>
      <p:ext uri="{BB962C8B-B14F-4D97-AF65-F5344CB8AC3E}">
        <p14:creationId xmlns:p14="http://schemas.microsoft.com/office/powerpoint/2010/main" val="17591197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9223CEE7-E2AB-4730-8963-21624DB365C1}" type="slidenum">
              <a:rPr lang="en-US" altLang="en-US"/>
              <a:pPr>
                <a:defRPr/>
              </a:pPr>
              <a:t>‹#›</a:t>
            </a:fld>
            <a:endParaRPr lang="en-US" altLang="en-US">
              <a:solidFill>
                <a:schemeClr val="bg2"/>
              </a:solidFill>
            </a:endParaRPr>
          </a:p>
        </p:txBody>
      </p:sp>
    </p:spTree>
    <p:extLst>
      <p:ext uri="{BB962C8B-B14F-4D97-AF65-F5344CB8AC3E}">
        <p14:creationId xmlns:p14="http://schemas.microsoft.com/office/powerpoint/2010/main" val="8948912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536700"/>
            <a:ext cx="3989388" cy="4324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75188" y="1536700"/>
            <a:ext cx="3989387" cy="4324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a:ln/>
        </p:spPr>
        <p:txBody>
          <a:bodyPr/>
          <a:lstStyle>
            <a:lvl1pPr>
              <a:defRPr/>
            </a:lvl1pPr>
          </a:lstStyle>
          <a:p>
            <a:pPr>
              <a:defRPr/>
            </a:pPr>
            <a:fld id="{E210512E-365C-49D2-BCA5-0BB16988CC62}" type="slidenum">
              <a:rPr lang="en-US" altLang="en-US"/>
              <a:pPr>
                <a:defRPr/>
              </a:pPr>
              <a:t>‹#›</a:t>
            </a:fld>
            <a:endParaRPr lang="en-US" altLang="en-US">
              <a:solidFill>
                <a:schemeClr val="bg2"/>
              </a:solidFill>
            </a:endParaRPr>
          </a:p>
        </p:txBody>
      </p:sp>
    </p:spTree>
    <p:extLst>
      <p:ext uri="{BB962C8B-B14F-4D97-AF65-F5344CB8AC3E}">
        <p14:creationId xmlns:p14="http://schemas.microsoft.com/office/powerpoint/2010/main" val="35616138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sldNum" sz="quarter" idx="10"/>
          </p:nvPr>
        </p:nvSpPr>
        <p:spPr>
          <a:ln/>
        </p:spPr>
        <p:txBody>
          <a:bodyPr/>
          <a:lstStyle>
            <a:lvl1pPr>
              <a:defRPr/>
            </a:lvl1pPr>
          </a:lstStyle>
          <a:p>
            <a:pPr>
              <a:defRPr/>
            </a:pPr>
            <a:fld id="{3DB139EA-D5E1-4B5D-8853-F7720F1F7B2D}" type="slidenum">
              <a:rPr lang="en-US" altLang="en-US"/>
              <a:pPr>
                <a:defRPr/>
              </a:pPr>
              <a:t>‹#›</a:t>
            </a:fld>
            <a:endParaRPr lang="en-US" altLang="en-US">
              <a:solidFill>
                <a:schemeClr val="bg2"/>
              </a:solidFill>
            </a:endParaRPr>
          </a:p>
        </p:txBody>
      </p:sp>
    </p:spTree>
    <p:extLst>
      <p:ext uri="{BB962C8B-B14F-4D97-AF65-F5344CB8AC3E}">
        <p14:creationId xmlns:p14="http://schemas.microsoft.com/office/powerpoint/2010/main" val="40761368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sldNum" sz="quarter" idx="10"/>
          </p:nvPr>
        </p:nvSpPr>
        <p:spPr>
          <a:ln/>
        </p:spPr>
        <p:txBody>
          <a:bodyPr/>
          <a:lstStyle>
            <a:lvl1pPr>
              <a:defRPr/>
            </a:lvl1pPr>
          </a:lstStyle>
          <a:p>
            <a:pPr>
              <a:defRPr/>
            </a:pPr>
            <a:fld id="{DC0FD892-D119-4857-8683-13408D8394F7}" type="slidenum">
              <a:rPr lang="en-US" altLang="en-US"/>
              <a:pPr>
                <a:defRPr/>
              </a:pPr>
              <a:t>‹#›</a:t>
            </a:fld>
            <a:endParaRPr lang="en-US" altLang="en-US">
              <a:solidFill>
                <a:schemeClr val="bg2"/>
              </a:solidFill>
            </a:endParaRPr>
          </a:p>
        </p:txBody>
      </p:sp>
    </p:spTree>
    <p:extLst>
      <p:ext uri="{BB962C8B-B14F-4D97-AF65-F5344CB8AC3E}">
        <p14:creationId xmlns:p14="http://schemas.microsoft.com/office/powerpoint/2010/main" val="8803918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D2E50E24-1989-4EA6-8B29-8D7C24ABA802}" type="slidenum">
              <a:rPr lang="en-US" altLang="en-US"/>
              <a:pPr>
                <a:defRPr/>
              </a:pPr>
              <a:t>‹#›</a:t>
            </a:fld>
            <a:endParaRPr lang="en-US" altLang="en-US">
              <a:solidFill>
                <a:schemeClr val="bg2"/>
              </a:solidFill>
            </a:endParaRPr>
          </a:p>
        </p:txBody>
      </p:sp>
    </p:spTree>
    <p:extLst>
      <p:ext uri="{BB962C8B-B14F-4D97-AF65-F5344CB8AC3E}">
        <p14:creationId xmlns:p14="http://schemas.microsoft.com/office/powerpoint/2010/main" val="3830256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16453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FBEF7DFD-BA81-4632-9B25-73D2FE4F7B40}" type="slidenum">
              <a:rPr lang="en-US" altLang="en-US"/>
              <a:pPr>
                <a:defRPr/>
              </a:pPr>
              <a:t>‹#›</a:t>
            </a:fld>
            <a:endParaRPr lang="en-US" altLang="en-US">
              <a:solidFill>
                <a:schemeClr val="bg2"/>
              </a:solidFill>
            </a:endParaRPr>
          </a:p>
        </p:txBody>
      </p:sp>
    </p:spTree>
    <p:extLst>
      <p:ext uri="{BB962C8B-B14F-4D97-AF65-F5344CB8AC3E}">
        <p14:creationId xmlns:p14="http://schemas.microsoft.com/office/powerpoint/2010/main" val="29130904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C99A6C2F-D0CA-4287-B9CA-24A4DF16045F}" type="slidenum">
              <a:rPr lang="en-US" altLang="en-US"/>
              <a:pPr>
                <a:defRPr/>
              </a:pPr>
              <a:t>‹#›</a:t>
            </a:fld>
            <a:endParaRPr lang="en-US" altLang="en-US">
              <a:solidFill>
                <a:schemeClr val="bg2"/>
              </a:solidFill>
            </a:endParaRPr>
          </a:p>
        </p:txBody>
      </p:sp>
    </p:spTree>
    <p:extLst>
      <p:ext uri="{BB962C8B-B14F-4D97-AF65-F5344CB8AC3E}">
        <p14:creationId xmlns:p14="http://schemas.microsoft.com/office/powerpoint/2010/main" val="1272777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284A8660-CE4E-41EC-AD14-B8B0CFD38087}" type="slidenum">
              <a:rPr lang="en-US" altLang="en-US"/>
              <a:pPr>
                <a:defRPr/>
              </a:pPr>
              <a:t>‹#›</a:t>
            </a:fld>
            <a:endParaRPr lang="en-US" altLang="en-US">
              <a:solidFill>
                <a:schemeClr val="bg2"/>
              </a:solidFill>
            </a:endParaRPr>
          </a:p>
        </p:txBody>
      </p:sp>
    </p:spTree>
    <p:extLst>
      <p:ext uri="{BB962C8B-B14F-4D97-AF65-F5344CB8AC3E}">
        <p14:creationId xmlns:p14="http://schemas.microsoft.com/office/powerpoint/2010/main" val="34511342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76200"/>
            <a:ext cx="2054225" cy="5784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76200"/>
            <a:ext cx="6010275" cy="5784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A0901F9F-D737-4BE1-89B1-79758355D5A4}" type="slidenum">
              <a:rPr lang="en-US" altLang="en-US"/>
              <a:pPr>
                <a:defRPr/>
              </a:pPr>
              <a:t>‹#›</a:t>
            </a:fld>
            <a:endParaRPr lang="en-US" altLang="en-US">
              <a:solidFill>
                <a:schemeClr val="bg2"/>
              </a:solidFill>
            </a:endParaRPr>
          </a:p>
        </p:txBody>
      </p:sp>
    </p:spTree>
    <p:extLst>
      <p:ext uri="{BB962C8B-B14F-4D97-AF65-F5344CB8AC3E}">
        <p14:creationId xmlns:p14="http://schemas.microsoft.com/office/powerpoint/2010/main" val="33867655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827338" y="76200"/>
            <a:ext cx="5922962" cy="1143000"/>
          </a:xfrm>
        </p:spPr>
        <p:txBody>
          <a:bodyPr/>
          <a:lstStyle/>
          <a:p>
            <a:r>
              <a:rPr lang="en-US"/>
              <a:t>Click to edit Master title style</a:t>
            </a:r>
          </a:p>
        </p:txBody>
      </p:sp>
      <p:sp>
        <p:nvSpPr>
          <p:cNvPr id="3" name="Table Placeholder 2"/>
          <p:cNvSpPr>
            <a:spLocks noGrp="1"/>
          </p:cNvSpPr>
          <p:nvPr>
            <p:ph type="tbl" idx="1"/>
          </p:nvPr>
        </p:nvSpPr>
        <p:spPr>
          <a:xfrm>
            <a:off x="533400" y="1536700"/>
            <a:ext cx="8131175" cy="4324350"/>
          </a:xfrm>
        </p:spPr>
        <p:txBody>
          <a:bodyPr/>
          <a:lstStyle/>
          <a:p>
            <a:pPr lvl="0"/>
            <a:r>
              <a:rPr lang="en-US" noProof="0"/>
              <a:t>Click icon to add table</a:t>
            </a:r>
          </a:p>
        </p:txBody>
      </p:sp>
      <p:sp>
        <p:nvSpPr>
          <p:cNvPr id="4" name="Rectangle 4"/>
          <p:cNvSpPr>
            <a:spLocks noGrp="1" noChangeArrowheads="1"/>
          </p:cNvSpPr>
          <p:nvPr>
            <p:ph type="sldNum" sz="quarter" idx="10"/>
          </p:nvPr>
        </p:nvSpPr>
        <p:spPr>
          <a:ln/>
        </p:spPr>
        <p:txBody>
          <a:bodyPr/>
          <a:lstStyle>
            <a:lvl1pPr>
              <a:defRPr/>
            </a:lvl1pPr>
          </a:lstStyle>
          <a:p>
            <a:pPr>
              <a:defRPr/>
            </a:pPr>
            <a:fld id="{5D00ED22-70E3-4528-A1BE-828C60E0A3A6}" type="slidenum">
              <a:rPr lang="en-US" altLang="en-US"/>
              <a:pPr>
                <a:defRPr/>
              </a:pPr>
              <a:t>‹#›</a:t>
            </a:fld>
            <a:endParaRPr lang="en-US" altLang="en-US">
              <a:solidFill>
                <a:schemeClr val="bg2"/>
              </a:solidFill>
            </a:endParaRPr>
          </a:p>
        </p:txBody>
      </p:sp>
    </p:spTree>
    <p:extLst>
      <p:ext uri="{BB962C8B-B14F-4D97-AF65-F5344CB8AC3E}">
        <p14:creationId xmlns:p14="http://schemas.microsoft.com/office/powerpoint/2010/main" val="6068087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27338" y="76200"/>
            <a:ext cx="5922962" cy="1143000"/>
          </a:xfrm>
        </p:spPr>
        <p:txBody>
          <a:bodyPr/>
          <a:lstStyle/>
          <a:p>
            <a:r>
              <a:rPr lang="en-US"/>
              <a:t>Click to edit Master title style</a:t>
            </a:r>
          </a:p>
        </p:txBody>
      </p:sp>
      <p:sp>
        <p:nvSpPr>
          <p:cNvPr id="3" name="Text Placeholder 2"/>
          <p:cNvSpPr>
            <a:spLocks noGrp="1"/>
          </p:cNvSpPr>
          <p:nvPr>
            <p:ph type="body" sz="half" idx="1"/>
          </p:nvPr>
        </p:nvSpPr>
        <p:spPr>
          <a:xfrm>
            <a:off x="533400" y="1536700"/>
            <a:ext cx="3989388" cy="4324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75188" y="1536700"/>
            <a:ext cx="3989387" cy="4324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a:ln/>
        </p:spPr>
        <p:txBody>
          <a:bodyPr/>
          <a:lstStyle>
            <a:lvl1pPr>
              <a:defRPr/>
            </a:lvl1pPr>
          </a:lstStyle>
          <a:p>
            <a:pPr>
              <a:defRPr/>
            </a:pPr>
            <a:fld id="{04F19725-030E-4927-9BD0-36BB9AE8CC74}" type="slidenum">
              <a:rPr lang="en-US" altLang="en-US"/>
              <a:pPr>
                <a:defRPr/>
              </a:pPr>
              <a:t>‹#›</a:t>
            </a:fld>
            <a:endParaRPr lang="en-US" altLang="en-US">
              <a:solidFill>
                <a:schemeClr val="bg2"/>
              </a:solidFill>
            </a:endParaRPr>
          </a:p>
        </p:txBody>
      </p:sp>
    </p:spTree>
    <p:extLst>
      <p:ext uri="{BB962C8B-B14F-4D97-AF65-F5344CB8AC3E}">
        <p14:creationId xmlns:p14="http://schemas.microsoft.com/office/powerpoint/2010/main" val="32808917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sp>
        <p:nvSpPr>
          <p:cNvPr id="4" name="Rectangle 4"/>
          <p:cNvSpPr>
            <a:spLocks noGrp="1" noChangeArrowheads="1"/>
          </p:cNvSpPr>
          <p:nvPr>
            <p:ph type="sldNum" sz="quarter" idx="10"/>
          </p:nvPr>
        </p:nvSpPr>
        <p:spPr>
          <a:ln/>
        </p:spPr>
        <p:txBody>
          <a:bodyPr/>
          <a:lstStyle>
            <a:lvl1pPr>
              <a:defRPr/>
            </a:lvl1pPr>
          </a:lstStyle>
          <a:p>
            <a:pPr>
              <a:defRPr/>
            </a:pPr>
            <a:fld id="{AD986F31-391F-40B0-A08C-E3154F0D27D5}" type="slidenum">
              <a:rPr lang="en-US" altLang="en-US"/>
              <a:pPr>
                <a:defRPr/>
              </a:pPr>
              <a:t>‹#›</a:t>
            </a:fld>
            <a:endParaRPr lang="en-US" altLang="en-US">
              <a:solidFill>
                <a:schemeClr val="bg2"/>
              </a:solidFill>
            </a:endParaRPr>
          </a:p>
        </p:txBody>
      </p:sp>
    </p:spTree>
    <p:extLst>
      <p:ext uri="{BB962C8B-B14F-4D97-AF65-F5344CB8AC3E}">
        <p14:creationId xmlns:p14="http://schemas.microsoft.com/office/powerpoint/2010/main" val="26616652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sldNum" sz="quarter" idx="10"/>
          </p:nvPr>
        </p:nvSpPr>
        <p:spPr>
          <a:ln/>
        </p:spPr>
        <p:txBody>
          <a:bodyPr/>
          <a:lstStyle>
            <a:lvl1pPr>
              <a:defRPr/>
            </a:lvl1pPr>
          </a:lstStyle>
          <a:p>
            <a:pPr>
              <a:defRPr/>
            </a:pPr>
            <a:fld id="{CD12712C-C8F9-48DD-B505-0542DFF9CCFE}" type="slidenum">
              <a:rPr lang="en-US" altLang="en-US"/>
              <a:pPr>
                <a:defRPr/>
              </a:pPr>
              <a:t>‹#›</a:t>
            </a:fld>
            <a:endParaRPr lang="en-US" altLang="en-US">
              <a:solidFill>
                <a:schemeClr val="bg2"/>
              </a:solidFill>
            </a:endParaRPr>
          </a:p>
        </p:txBody>
      </p:sp>
    </p:spTree>
    <p:extLst>
      <p:ext uri="{BB962C8B-B14F-4D97-AF65-F5344CB8AC3E}">
        <p14:creationId xmlns:p14="http://schemas.microsoft.com/office/powerpoint/2010/main" val="24608690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Line 4"/>
          <p:cNvSpPr>
            <a:spLocks noChangeShapeType="1"/>
          </p:cNvSpPr>
          <p:nvPr userDrawn="1"/>
        </p:nvSpPr>
        <p:spPr bwMode="auto">
          <a:xfrm>
            <a:off x="417513" y="6184900"/>
            <a:ext cx="8385175" cy="0"/>
          </a:xfrm>
          <a:prstGeom prst="line">
            <a:avLst/>
          </a:prstGeom>
          <a:noFill/>
          <a:ln w="5715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Tree>
    <p:extLst>
      <p:ext uri="{BB962C8B-B14F-4D97-AF65-F5344CB8AC3E}">
        <p14:creationId xmlns:p14="http://schemas.microsoft.com/office/powerpoint/2010/main" val="3943229061"/>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Line 2"/>
          <p:cNvSpPr>
            <a:spLocks noChangeShapeType="1"/>
          </p:cNvSpPr>
          <p:nvPr/>
        </p:nvSpPr>
        <p:spPr bwMode="auto">
          <a:xfrm>
            <a:off x="381000" y="6451600"/>
            <a:ext cx="8382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800">
              <a:solidFill>
                <a:srgbClr val="000000"/>
              </a:solidFill>
            </a:endParaRPr>
          </a:p>
        </p:txBody>
      </p:sp>
      <p:sp>
        <p:nvSpPr>
          <p:cNvPr id="4" name="Text Box 3"/>
          <p:cNvSpPr txBox="1">
            <a:spLocks noChangeArrowheads="1"/>
          </p:cNvSpPr>
          <p:nvPr/>
        </p:nvSpPr>
        <p:spPr bwMode="auto">
          <a:xfrm>
            <a:off x="1270000" y="1233490"/>
            <a:ext cx="6553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0" fontAlgn="base" hangingPunct="0">
              <a:spcBef>
                <a:spcPct val="50000"/>
              </a:spcBef>
              <a:spcAft>
                <a:spcPct val="0"/>
              </a:spcAft>
              <a:defRPr/>
            </a:pPr>
            <a:r>
              <a:rPr lang="en-US" altLang="en-US" sz="2000" b="1">
                <a:solidFill>
                  <a:srgbClr val="151C77"/>
                </a:solidFill>
                <a:latin typeface="Century Schoolbook" panose="02040604050505020304" pitchFamily="18" charset="0"/>
              </a:rPr>
              <a:t>I n t e g r i t y  -  S e r v i c e  -  E x c e l l e n c e</a:t>
            </a:r>
          </a:p>
        </p:txBody>
      </p:sp>
      <p:sp>
        <p:nvSpPr>
          <p:cNvPr id="6" name="Line 5"/>
          <p:cNvSpPr>
            <a:spLocks noChangeShapeType="1"/>
          </p:cNvSpPr>
          <p:nvPr/>
        </p:nvSpPr>
        <p:spPr bwMode="auto">
          <a:xfrm>
            <a:off x="381000" y="1231900"/>
            <a:ext cx="8382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800">
              <a:solidFill>
                <a:srgbClr val="000000"/>
              </a:solidFill>
            </a:endParaRPr>
          </a:p>
        </p:txBody>
      </p:sp>
      <p:pic>
        <p:nvPicPr>
          <p:cNvPr id="7" name="Picture 14" descr="51 FW - Leading the Charg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6888" y="2309817"/>
            <a:ext cx="3535362" cy="348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6" descr="51 FW - Leading the Charge.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2438" y="200025"/>
            <a:ext cx="887412"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2328" name="Rectangle 8"/>
          <p:cNvSpPr>
            <a:spLocks noGrp="1" noChangeArrowheads="1"/>
          </p:cNvSpPr>
          <p:nvPr>
            <p:ph type="subTitle" idx="1"/>
          </p:nvPr>
        </p:nvSpPr>
        <p:spPr>
          <a:xfrm>
            <a:off x="4095750" y="3924300"/>
            <a:ext cx="4495800" cy="1047750"/>
          </a:xfrm>
        </p:spPr>
        <p:txBody>
          <a:bodyPr/>
          <a:lstStyle>
            <a:lvl1pPr marL="0" indent="0" algn="r">
              <a:buFont typeface="Wingdings" pitchFamily="2" charset="2"/>
              <a:buNone/>
              <a:defRPr sz="2800"/>
            </a:lvl1pPr>
          </a:lstStyle>
          <a:p>
            <a:r>
              <a:rPr lang="en-US"/>
              <a:t>Click to edit Master subtitle style</a:t>
            </a:r>
          </a:p>
        </p:txBody>
      </p:sp>
      <p:sp>
        <p:nvSpPr>
          <p:cNvPr id="10" name="Rectangle 4"/>
          <p:cNvSpPr>
            <a:spLocks noGrp="1" noChangeArrowheads="1"/>
          </p:cNvSpPr>
          <p:nvPr>
            <p:ph type="sldNum" sz="quarter" idx="4"/>
          </p:nvPr>
        </p:nvSpPr>
        <p:spPr bwMode="auto">
          <a:xfrm>
            <a:off x="7600426" y="6518275"/>
            <a:ext cx="1530874"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fontAlgn="auto" hangingPunct="0">
              <a:spcBef>
                <a:spcPts val="0"/>
              </a:spcBef>
              <a:spcAft>
                <a:spcPts val="0"/>
              </a:spcAft>
              <a:defRPr sz="1000" b="1" i="0">
                <a:solidFill>
                  <a:schemeClr val="tx1"/>
                </a:solidFill>
                <a:latin typeface="Arial" pitchFamily="34" charset="0"/>
                <a:cs typeface="+mn-cs"/>
              </a:defRPr>
            </a:lvl1pPr>
          </a:lstStyle>
          <a:p>
            <a:pPr>
              <a:defRPr/>
            </a:pPr>
            <a:r>
              <a:rPr lang="en-US"/>
              <a:t>CAO: </a:t>
            </a:r>
          </a:p>
          <a:p>
            <a:pPr>
              <a:defRPr/>
            </a:pPr>
            <a:r>
              <a:rPr lang="en-US"/>
              <a:t>POC: Person or Office</a:t>
            </a:r>
          </a:p>
        </p:txBody>
      </p:sp>
    </p:spTree>
    <p:extLst>
      <p:ext uri="{BB962C8B-B14F-4D97-AF65-F5344CB8AC3E}">
        <p14:creationId xmlns:p14="http://schemas.microsoft.com/office/powerpoint/2010/main" val="326563857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381000" y="1389178"/>
            <a:ext cx="6093204" cy="4910137"/>
          </a:xfrm>
        </p:spPr>
        <p:txBody>
          <a:bodyPr/>
          <a:lstStyle/>
          <a:p>
            <a:endParaRPr lang="en-US"/>
          </a:p>
        </p:txBody>
      </p:sp>
      <p:sp>
        <p:nvSpPr>
          <p:cNvPr id="4" name="Line 14"/>
          <p:cNvSpPr>
            <a:spLocks noChangeShapeType="1"/>
          </p:cNvSpPr>
          <p:nvPr userDrawn="1"/>
        </p:nvSpPr>
        <p:spPr bwMode="auto">
          <a:xfrm>
            <a:off x="381000" y="6451600"/>
            <a:ext cx="8382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endParaRPr lang="en-US" sz="1350"/>
          </a:p>
        </p:txBody>
      </p:sp>
      <p:sp>
        <p:nvSpPr>
          <p:cNvPr id="2" name="Title 1"/>
          <p:cNvSpPr>
            <a:spLocks noGrp="1"/>
          </p:cNvSpPr>
          <p:nvPr>
            <p:ph type="title"/>
          </p:nvPr>
        </p:nvSpPr>
        <p:spPr>
          <a:xfrm>
            <a:off x="1131217" y="88900"/>
            <a:ext cx="6966409" cy="1143000"/>
          </a:xfrm>
        </p:spPr>
        <p:txBody>
          <a:bodyPr/>
          <a:lstStyle/>
          <a:p>
            <a:r>
              <a:rPr lang="en-US"/>
              <a:t>Click to edit Master title style</a:t>
            </a:r>
          </a:p>
        </p:txBody>
      </p:sp>
      <p:sp>
        <p:nvSpPr>
          <p:cNvPr id="5" name="Rectangle 3"/>
          <p:cNvSpPr>
            <a:spLocks noGrp="1" noChangeArrowheads="1"/>
          </p:cNvSpPr>
          <p:nvPr>
            <p:ph idx="1" hasCustomPrompt="1"/>
          </p:nvPr>
        </p:nvSpPr>
        <p:spPr bwMode="auto">
          <a:xfrm>
            <a:off x="6631498" y="1389178"/>
            <a:ext cx="2131502" cy="491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buSzPct val="100000"/>
              <a:buFont typeface="+mj-lt"/>
              <a:buNone/>
              <a:defRPr sz="1050"/>
            </a:lvl1pPr>
          </a:lstStyle>
          <a:p>
            <a:pPr lvl="0"/>
            <a:r>
              <a:rPr lang="en-US" altLang="en-US"/>
              <a:t>Click to edit Master text styles</a:t>
            </a:r>
          </a:p>
        </p:txBody>
      </p:sp>
    </p:spTree>
    <p:extLst>
      <p:ext uri="{BB962C8B-B14F-4D97-AF65-F5344CB8AC3E}">
        <p14:creationId xmlns:p14="http://schemas.microsoft.com/office/powerpoint/2010/main" val="3597624132"/>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Slide Number Placeholder 2"/>
          <p:cNvSpPr>
            <a:spLocks noGrp="1"/>
          </p:cNvSpPr>
          <p:nvPr>
            <p:ph type="sldNum" sz="quarter" idx="10"/>
          </p:nvPr>
        </p:nvSpPr>
        <p:spPr>
          <a:xfrm>
            <a:off x="8750300" y="6518275"/>
            <a:ext cx="381000" cy="304800"/>
          </a:xfrm>
        </p:spPr>
        <p:txBody>
          <a:bodyPr/>
          <a:lstStyle/>
          <a:p>
            <a:pPr>
              <a:defRPr/>
            </a:pPr>
            <a:fld id="{BBFB20FB-CB9A-424A-B4B6-73D7B9241CBC}" type="slidenum">
              <a:rPr lang="en-US" smtClean="0"/>
              <a:pPr>
                <a:defRPr/>
              </a:pPr>
              <a:t>‹#›</a:t>
            </a:fld>
            <a:endParaRPr lang="en-US"/>
          </a:p>
        </p:txBody>
      </p:sp>
      <p:sp>
        <p:nvSpPr>
          <p:cNvPr id="5" name="Content Placeholder 4"/>
          <p:cNvSpPr>
            <a:spLocks noGrp="1"/>
          </p:cNvSpPr>
          <p:nvPr>
            <p:ph sz="quarter" idx="11"/>
          </p:nvPr>
        </p:nvSpPr>
        <p:spPr>
          <a:xfrm>
            <a:off x="365125" y="1471613"/>
            <a:ext cx="8447088" cy="4870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2"/>
          </p:nvPr>
        </p:nvSpPr>
        <p:spPr>
          <a:xfrm>
            <a:off x="7431088" y="6518275"/>
            <a:ext cx="1319212" cy="304800"/>
          </a:xfrm>
        </p:spPr>
        <p:txBody>
          <a:bodyPr/>
          <a:lstStyle>
            <a:lvl1pPr marL="0" indent="0">
              <a:buFontTx/>
              <a:buNone/>
              <a:defRPr sz="1000">
                <a:solidFill>
                  <a:schemeClr val="tx1"/>
                </a:solidFill>
              </a:defRPr>
            </a:lvl1pPr>
            <a:lvl2pPr marL="406389" indent="0">
              <a:buFontTx/>
              <a:buNone/>
              <a:defRPr sz="1000">
                <a:solidFill>
                  <a:schemeClr val="tx1"/>
                </a:solidFill>
              </a:defRPr>
            </a:lvl2pPr>
            <a:lvl3pPr marL="803255" indent="0">
              <a:buFontTx/>
              <a:buNone/>
              <a:defRPr sz="1000">
                <a:solidFill>
                  <a:schemeClr val="tx1"/>
                </a:solidFill>
              </a:defRPr>
            </a:lvl3pPr>
            <a:lvl4pPr marL="1371566" indent="0">
              <a:buFontTx/>
              <a:buNone/>
              <a:defRPr sz="1000">
                <a:solidFill>
                  <a:schemeClr val="tx1"/>
                </a:solidFill>
              </a:defRPr>
            </a:lvl4pPr>
            <a:lvl5pPr marL="1828755" indent="0">
              <a:buFontTx/>
              <a:buNone/>
              <a:defRPr sz="10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08436859"/>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913F515F-18F5-409A-B4B7-6EB03957F636}" type="slidenum">
              <a:rPr lang="en-US"/>
              <a:pPr>
                <a:defRPr/>
              </a:pPr>
              <a:t>‹#›</a:t>
            </a:fld>
            <a:endParaRPr lang="en-US">
              <a:solidFill>
                <a:srgbClr val="808080"/>
              </a:solidFill>
            </a:endParaRPr>
          </a:p>
        </p:txBody>
      </p:sp>
    </p:spTree>
    <p:extLst>
      <p:ext uri="{BB962C8B-B14F-4D97-AF65-F5344CB8AC3E}">
        <p14:creationId xmlns:p14="http://schemas.microsoft.com/office/powerpoint/2010/main" val="5429687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1500"/>
            </a:lvl1pPr>
            <a:lvl2pPr marL="342860" indent="0">
              <a:buNone/>
              <a:defRPr sz="1350"/>
            </a:lvl2pPr>
            <a:lvl3pPr marL="685720" indent="0">
              <a:buNone/>
              <a:defRPr sz="1200"/>
            </a:lvl3pPr>
            <a:lvl4pPr marL="1028580" indent="0">
              <a:buNone/>
              <a:defRPr sz="1050"/>
            </a:lvl4pPr>
            <a:lvl5pPr marL="1371440" indent="0">
              <a:buNone/>
              <a:defRPr sz="1050"/>
            </a:lvl5pPr>
            <a:lvl6pPr marL="1714300" indent="0">
              <a:buNone/>
              <a:defRPr sz="1050"/>
            </a:lvl6pPr>
            <a:lvl7pPr marL="2057159" indent="0">
              <a:buNone/>
              <a:defRPr sz="1050"/>
            </a:lvl7pPr>
            <a:lvl8pPr marL="2400020" indent="0">
              <a:buNone/>
              <a:defRPr sz="1050"/>
            </a:lvl8pPr>
            <a:lvl9pPr marL="2742879" indent="0">
              <a:buNone/>
              <a:defRPr sz="1050"/>
            </a:lvl9pPr>
          </a:lstStyle>
          <a:p>
            <a:pPr lvl="0"/>
            <a:r>
              <a:rPr lang="en-US"/>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035A7438-EFD0-4E3A-B64E-4A8A53A05F79}" type="slidenum">
              <a:rPr lang="en-US"/>
              <a:pPr>
                <a:defRPr/>
              </a:pPr>
              <a:t>‹#›</a:t>
            </a:fld>
            <a:endParaRPr lang="en-US">
              <a:solidFill>
                <a:srgbClr val="808080"/>
              </a:solidFill>
            </a:endParaRPr>
          </a:p>
        </p:txBody>
      </p:sp>
    </p:spTree>
    <p:extLst>
      <p:ext uri="{BB962C8B-B14F-4D97-AF65-F5344CB8AC3E}">
        <p14:creationId xmlns:p14="http://schemas.microsoft.com/office/powerpoint/2010/main" val="16728729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1" y="1536700"/>
            <a:ext cx="3989388" cy="432435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75190" y="1536700"/>
            <a:ext cx="3989387" cy="432435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a:ln/>
        </p:spPr>
        <p:txBody>
          <a:bodyPr/>
          <a:lstStyle>
            <a:lvl1pPr>
              <a:defRPr/>
            </a:lvl1pPr>
          </a:lstStyle>
          <a:p>
            <a:pPr>
              <a:defRPr/>
            </a:pPr>
            <a:fld id="{2ED989C7-8649-4DC8-BBB4-EA689F2D358C}" type="slidenum">
              <a:rPr lang="en-US"/>
              <a:pPr>
                <a:defRPr/>
              </a:pPr>
              <a:t>‹#›</a:t>
            </a:fld>
            <a:endParaRPr lang="en-US">
              <a:solidFill>
                <a:srgbClr val="808080"/>
              </a:solidFill>
            </a:endParaRPr>
          </a:p>
        </p:txBody>
      </p:sp>
    </p:spTree>
    <p:extLst>
      <p:ext uri="{BB962C8B-B14F-4D97-AF65-F5344CB8AC3E}">
        <p14:creationId xmlns:p14="http://schemas.microsoft.com/office/powerpoint/2010/main" val="18815769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2" y="1535113"/>
            <a:ext cx="4040188" cy="639762"/>
          </a:xfrm>
        </p:spPr>
        <p:txBody>
          <a:bodyPr anchor="b"/>
          <a:lstStyle>
            <a:lvl1pPr marL="0" indent="0">
              <a:buNone/>
              <a:defRPr sz="1800" b="1"/>
            </a:lvl1pPr>
            <a:lvl2pPr marL="342860" indent="0">
              <a:buNone/>
              <a:defRPr sz="1500" b="1"/>
            </a:lvl2pPr>
            <a:lvl3pPr marL="685720" indent="0">
              <a:buNone/>
              <a:defRPr sz="1350" b="1"/>
            </a:lvl3pPr>
            <a:lvl4pPr marL="1028580" indent="0">
              <a:buNone/>
              <a:defRPr sz="1200" b="1"/>
            </a:lvl4pPr>
            <a:lvl5pPr marL="1371440" indent="0">
              <a:buNone/>
              <a:defRPr sz="1200" b="1"/>
            </a:lvl5pPr>
            <a:lvl6pPr marL="1714300" indent="0">
              <a:buNone/>
              <a:defRPr sz="1200" b="1"/>
            </a:lvl6pPr>
            <a:lvl7pPr marL="2057159" indent="0">
              <a:buNone/>
              <a:defRPr sz="1200" b="1"/>
            </a:lvl7pPr>
            <a:lvl8pPr marL="2400020" indent="0">
              <a:buNone/>
              <a:defRPr sz="1200" b="1"/>
            </a:lvl8pPr>
            <a:lvl9pPr marL="2742879"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1800" b="1"/>
            </a:lvl1pPr>
            <a:lvl2pPr marL="342860" indent="0">
              <a:buNone/>
              <a:defRPr sz="1500" b="1"/>
            </a:lvl2pPr>
            <a:lvl3pPr marL="685720" indent="0">
              <a:buNone/>
              <a:defRPr sz="1350" b="1"/>
            </a:lvl3pPr>
            <a:lvl4pPr marL="1028580" indent="0">
              <a:buNone/>
              <a:defRPr sz="1200" b="1"/>
            </a:lvl4pPr>
            <a:lvl5pPr marL="1371440" indent="0">
              <a:buNone/>
              <a:defRPr sz="1200" b="1"/>
            </a:lvl5pPr>
            <a:lvl6pPr marL="1714300" indent="0">
              <a:buNone/>
              <a:defRPr sz="1200" b="1"/>
            </a:lvl6pPr>
            <a:lvl7pPr marL="2057159" indent="0">
              <a:buNone/>
              <a:defRPr sz="1200" b="1"/>
            </a:lvl7pPr>
            <a:lvl8pPr marL="2400020" indent="0">
              <a:buNone/>
              <a:defRPr sz="1200" b="1"/>
            </a:lvl8pPr>
            <a:lvl9pPr marL="2742879"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sldNum" sz="quarter" idx="10"/>
          </p:nvPr>
        </p:nvSpPr>
        <p:spPr>
          <a:ln/>
        </p:spPr>
        <p:txBody>
          <a:bodyPr/>
          <a:lstStyle>
            <a:lvl1pPr>
              <a:defRPr/>
            </a:lvl1pPr>
          </a:lstStyle>
          <a:p>
            <a:pPr>
              <a:defRPr/>
            </a:pPr>
            <a:fld id="{4CC7AA67-480F-4D9B-B748-23BCA0DA6195}" type="slidenum">
              <a:rPr lang="en-US"/>
              <a:pPr>
                <a:defRPr/>
              </a:pPr>
              <a:t>‹#›</a:t>
            </a:fld>
            <a:endParaRPr lang="en-US">
              <a:solidFill>
                <a:srgbClr val="808080"/>
              </a:solidFill>
            </a:endParaRPr>
          </a:p>
        </p:txBody>
      </p:sp>
    </p:spTree>
    <p:extLst>
      <p:ext uri="{BB962C8B-B14F-4D97-AF65-F5344CB8AC3E}">
        <p14:creationId xmlns:p14="http://schemas.microsoft.com/office/powerpoint/2010/main" val="9177965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sldNum" sz="quarter" idx="10"/>
          </p:nvPr>
        </p:nvSpPr>
        <p:spPr>
          <a:ln/>
        </p:spPr>
        <p:txBody>
          <a:bodyPr/>
          <a:lstStyle>
            <a:lvl1pPr>
              <a:defRPr/>
            </a:lvl1pPr>
          </a:lstStyle>
          <a:p>
            <a:pPr>
              <a:defRPr/>
            </a:pPr>
            <a:fld id="{F1BA7960-56D9-476F-BFC9-4E9FFDACC8F4}" type="slidenum">
              <a:rPr lang="en-US"/>
              <a:pPr>
                <a:defRPr/>
              </a:pPr>
              <a:t>‹#›</a:t>
            </a:fld>
            <a:endParaRPr lang="en-US">
              <a:solidFill>
                <a:srgbClr val="808080"/>
              </a:solidFill>
            </a:endParaRPr>
          </a:p>
        </p:txBody>
      </p:sp>
    </p:spTree>
    <p:extLst>
      <p:ext uri="{BB962C8B-B14F-4D97-AF65-F5344CB8AC3E}">
        <p14:creationId xmlns:p14="http://schemas.microsoft.com/office/powerpoint/2010/main" val="39983634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3470DCC9-90CE-4513-A649-93321E8CDF5E}" type="slidenum">
              <a:rPr lang="en-US"/>
              <a:pPr>
                <a:defRPr/>
              </a:pPr>
              <a:t>‹#›</a:t>
            </a:fld>
            <a:endParaRPr lang="en-US">
              <a:solidFill>
                <a:srgbClr val="808080"/>
              </a:solidFill>
            </a:endParaRPr>
          </a:p>
        </p:txBody>
      </p:sp>
    </p:spTree>
    <p:extLst>
      <p:ext uri="{BB962C8B-B14F-4D97-AF65-F5344CB8AC3E}">
        <p14:creationId xmlns:p14="http://schemas.microsoft.com/office/powerpoint/2010/main" val="5933520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3"/>
            <a:ext cx="5111751"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860" indent="0">
              <a:buNone/>
              <a:defRPr sz="900"/>
            </a:lvl2pPr>
            <a:lvl3pPr marL="685720" indent="0">
              <a:buNone/>
              <a:defRPr sz="750"/>
            </a:lvl3pPr>
            <a:lvl4pPr marL="1028580" indent="0">
              <a:buNone/>
              <a:defRPr sz="675"/>
            </a:lvl4pPr>
            <a:lvl5pPr marL="1371440" indent="0">
              <a:buNone/>
              <a:defRPr sz="675"/>
            </a:lvl5pPr>
            <a:lvl6pPr marL="1714300" indent="0">
              <a:buNone/>
              <a:defRPr sz="675"/>
            </a:lvl6pPr>
            <a:lvl7pPr marL="2057159" indent="0">
              <a:buNone/>
              <a:defRPr sz="675"/>
            </a:lvl7pPr>
            <a:lvl8pPr marL="2400020" indent="0">
              <a:buNone/>
              <a:defRPr sz="675"/>
            </a:lvl8pPr>
            <a:lvl9pPr marL="2742879" indent="0">
              <a:buNone/>
              <a:defRPr sz="675"/>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B99ACD67-36D0-430A-8387-05CAE3FCA2F2}" type="slidenum">
              <a:rPr lang="en-US"/>
              <a:pPr>
                <a:defRPr/>
              </a:pPr>
              <a:t>‹#›</a:t>
            </a:fld>
            <a:endParaRPr lang="en-US">
              <a:solidFill>
                <a:srgbClr val="808080"/>
              </a:solidFill>
            </a:endParaRPr>
          </a:p>
        </p:txBody>
      </p:sp>
    </p:spTree>
    <p:extLst>
      <p:ext uri="{BB962C8B-B14F-4D97-AF65-F5344CB8AC3E}">
        <p14:creationId xmlns:p14="http://schemas.microsoft.com/office/powerpoint/2010/main" val="102954513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860" indent="0">
              <a:buNone/>
              <a:defRPr sz="2100"/>
            </a:lvl2pPr>
            <a:lvl3pPr marL="685720" indent="0">
              <a:buNone/>
              <a:defRPr sz="1800"/>
            </a:lvl3pPr>
            <a:lvl4pPr marL="1028580" indent="0">
              <a:buNone/>
              <a:defRPr sz="1500"/>
            </a:lvl4pPr>
            <a:lvl5pPr marL="1371440" indent="0">
              <a:buNone/>
              <a:defRPr sz="1500"/>
            </a:lvl5pPr>
            <a:lvl6pPr marL="1714300" indent="0">
              <a:buNone/>
              <a:defRPr sz="1500"/>
            </a:lvl6pPr>
            <a:lvl7pPr marL="2057159" indent="0">
              <a:buNone/>
              <a:defRPr sz="1500"/>
            </a:lvl7pPr>
            <a:lvl8pPr marL="2400020" indent="0">
              <a:buNone/>
              <a:defRPr sz="1500"/>
            </a:lvl8pPr>
            <a:lvl9pPr marL="2742879" indent="0">
              <a:buNone/>
              <a:defRPr sz="15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860" indent="0">
              <a:buNone/>
              <a:defRPr sz="900"/>
            </a:lvl2pPr>
            <a:lvl3pPr marL="685720" indent="0">
              <a:buNone/>
              <a:defRPr sz="750"/>
            </a:lvl3pPr>
            <a:lvl4pPr marL="1028580" indent="0">
              <a:buNone/>
              <a:defRPr sz="675"/>
            </a:lvl4pPr>
            <a:lvl5pPr marL="1371440" indent="0">
              <a:buNone/>
              <a:defRPr sz="675"/>
            </a:lvl5pPr>
            <a:lvl6pPr marL="1714300" indent="0">
              <a:buNone/>
              <a:defRPr sz="675"/>
            </a:lvl6pPr>
            <a:lvl7pPr marL="2057159" indent="0">
              <a:buNone/>
              <a:defRPr sz="675"/>
            </a:lvl7pPr>
            <a:lvl8pPr marL="2400020" indent="0">
              <a:buNone/>
              <a:defRPr sz="675"/>
            </a:lvl8pPr>
            <a:lvl9pPr marL="2742879" indent="0">
              <a:buNone/>
              <a:defRPr sz="675"/>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7A5D9EDE-7483-4F81-8598-739EFBD11224}" type="slidenum">
              <a:rPr lang="en-US"/>
              <a:pPr>
                <a:defRPr/>
              </a:pPr>
              <a:t>‹#›</a:t>
            </a:fld>
            <a:endParaRPr lang="en-US">
              <a:solidFill>
                <a:srgbClr val="808080"/>
              </a:solidFill>
            </a:endParaRPr>
          </a:p>
        </p:txBody>
      </p:sp>
    </p:spTree>
    <p:extLst>
      <p:ext uri="{BB962C8B-B14F-4D97-AF65-F5344CB8AC3E}">
        <p14:creationId xmlns:p14="http://schemas.microsoft.com/office/powerpoint/2010/main" val="208123133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4BD1CB03-9912-4A80-95C4-91E02071B467}" type="slidenum">
              <a:rPr lang="en-US"/>
              <a:pPr>
                <a:defRPr/>
              </a:pPr>
              <a:t>‹#›</a:t>
            </a:fld>
            <a:endParaRPr lang="en-US">
              <a:solidFill>
                <a:srgbClr val="808080"/>
              </a:solidFill>
            </a:endParaRPr>
          </a:p>
        </p:txBody>
      </p:sp>
    </p:spTree>
    <p:extLst>
      <p:ext uri="{BB962C8B-B14F-4D97-AF65-F5344CB8AC3E}">
        <p14:creationId xmlns:p14="http://schemas.microsoft.com/office/powerpoint/2010/main" val="1193669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141C77"/>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defRPr sz="1800" b="1" i="1">
                <a:solidFill>
                  <a:srgbClr val="141C77"/>
                </a:solidFill>
                <a:latin typeface="Century Schoolbook"/>
                <a:cs typeface="Century Schoolbook"/>
              </a:defRPr>
            </a:lvl1pPr>
          </a:lstStyle>
          <a:p>
            <a:pPr marL="12700">
              <a:lnSpc>
                <a:spcPct val="100000"/>
              </a:lnSpc>
              <a:spcBef>
                <a:spcPts val="75"/>
              </a:spcBef>
            </a:pPr>
            <a:r>
              <a:t>We</a:t>
            </a:r>
            <a:r>
              <a:rPr spc="-55"/>
              <a:t> </a:t>
            </a:r>
            <a:r>
              <a:t>Guard</a:t>
            </a:r>
            <a:r>
              <a:rPr spc="-40"/>
              <a:t> </a:t>
            </a:r>
            <a:r>
              <a:t>the</a:t>
            </a:r>
            <a:r>
              <a:rPr spc="-30"/>
              <a:t> </a:t>
            </a:r>
            <a:r>
              <a:t>Freedom</a:t>
            </a:r>
            <a:r>
              <a:rPr spc="-45"/>
              <a:t> </a:t>
            </a:r>
            <a:r>
              <a:t>of</a:t>
            </a:r>
            <a:r>
              <a:rPr spc="-30"/>
              <a:t> </a:t>
            </a:r>
            <a:r>
              <a:t>51</a:t>
            </a:r>
            <a:r>
              <a:rPr spc="-45"/>
              <a:t> </a:t>
            </a:r>
            <a:r>
              <a:t>Million</a:t>
            </a:r>
            <a:r>
              <a:rPr spc="-15"/>
              <a:t> </a:t>
            </a:r>
            <a:r>
              <a:rPr spc="-10"/>
              <a:t>People</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11/26/2025</a:t>
            </a:fld>
            <a:endParaRPr lang="en-US"/>
          </a:p>
        </p:txBody>
      </p:sp>
      <p:sp>
        <p:nvSpPr>
          <p:cNvPr id="5" name="Holder 5"/>
          <p:cNvSpPr>
            <a:spLocks noGrp="1"/>
          </p:cNvSpPr>
          <p:nvPr>
            <p:ph type="sldNum" sz="quarter" idx="7"/>
          </p:nvPr>
        </p:nvSpPr>
        <p:spPr/>
        <p:txBody>
          <a:bodyPr lIns="0" tIns="0" rIns="0" bIns="0"/>
          <a:lstStyle>
            <a:lvl1pPr>
              <a:defRPr sz="1000" b="0" i="0">
                <a:solidFill>
                  <a:srgbClr val="7E7E7E"/>
                </a:solidFill>
                <a:latin typeface="Arial"/>
                <a:cs typeface="Arial"/>
              </a:defRPr>
            </a:lvl1pPr>
          </a:lstStyle>
          <a:p>
            <a:pPr marL="38100">
              <a:lnSpc>
                <a:spcPct val="100000"/>
              </a:lnSpc>
            </a:pPr>
            <a:fld id="{81D60167-4931-47E6-BA6A-407CBD079E47}" type="slidenum">
              <a:rPr spc="-25" dirty="0"/>
              <a:t>‹#›</a:t>
            </a:fld>
            <a:endParaRPr spc="-25"/>
          </a:p>
        </p:txBody>
      </p:sp>
    </p:spTree>
    <p:extLst>
      <p:ext uri="{BB962C8B-B14F-4D97-AF65-F5344CB8AC3E}">
        <p14:creationId xmlns:p14="http://schemas.microsoft.com/office/powerpoint/2010/main" val="22845307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8" y="76200"/>
            <a:ext cx="2054225" cy="5784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2" y="76200"/>
            <a:ext cx="6010275" cy="5784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03EEED57-E5C6-47C4-A715-243B1C4DCCE6}" type="slidenum">
              <a:rPr lang="en-US"/>
              <a:pPr>
                <a:defRPr/>
              </a:pPr>
              <a:t>‹#›</a:t>
            </a:fld>
            <a:endParaRPr lang="en-US">
              <a:solidFill>
                <a:srgbClr val="808080"/>
              </a:solidFill>
            </a:endParaRPr>
          </a:p>
        </p:txBody>
      </p:sp>
    </p:spTree>
    <p:extLst>
      <p:ext uri="{BB962C8B-B14F-4D97-AF65-F5344CB8AC3E}">
        <p14:creationId xmlns:p14="http://schemas.microsoft.com/office/powerpoint/2010/main" val="12484852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33401" y="76200"/>
            <a:ext cx="8216900" cy="5784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sldNum" sz="quarter" idx="10"/>
          </p:nvPr>
        </p:nvSpPr>
        <p:spPr>
          <a:ln/>
        </p:spPr>
        <p:txBody>
          <a:bodyPr/>
          <a:lstStyle>
            <a:lvl1pPr>
              <a:defRPr/>
            </a:lvl1pPr>
          </a:lstStyle>
          <a:p>
            <a:pPr>
              <a:defRPr/>
            </a:pPr>
            <a:fld id="{2D8C132A-E851-4163-9A3E-B6D536A1C4F8}" type="slidenum">
              <a:rPr lang="en-US"/>
              <a:pPr>
                <a:defRPr/>
              </a:pPr>
              <a:t>‹#›</a:t>
            </a:fld>
            <a:endParaRPr lang="en-US">
              <a:solidFill>
                <a:srgbClr val="808080"/>
              </a:solidFill>
            </a:endParaRPr>
          </a:p>
        </p:txBody>
      </p:sp>
    </p:spTree>
    <p:extLst>
      <p:ext uri="{BB962C8B-B14F-4D97-AF65-F5344CB8AC3E}">
        <p14:creationId xmlns:p14="http://schemas.microsoft.com/office/powerpoint/2010/main" val="231597538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pic>
        <p:nvPicPr>
          <p:cNvPr id="4" name="Picture 1" descr="51 OG Patch.jpg"/>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7704140" y="3"/>
            <a:ext cx="1090612"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able Placeholder 2"/>
          <p:cNvSpPr>
            <a:spLocks noGrp="1"/>
          </p:cNvSpPr>
          <p:nvPr>
            <p:ph type="tbl" idx="1"/>
          </p:nvPr>
        </p:nvSpPr>
        <p:spPr>
          <a:xfrm>
            <a:off x="533403" y="1536700"/>
            <a:ext cx="8131175" cy="4324350"/>
          </a:xfrm>
        </p:spPr>
        <p:txBody>
          <a:bodyPr/>
          <a:lstStyle/>
          <a:p>
            <a:pPr lvl="0"/>
            <a:endParaRPr lang="en-US" noProof="0"/>
          </a:p>
        </p:txBody>
      </p:sp>
      <p:sp>
        <p:nvSpPr>
          <p:cNvPr id="7" name="Title 1"/>
          <p:cNvSpPr>
            <a:spLocks noGrp="1"/>
          </p:cNvSpPr>
          <p:nvPr>
            <p:ph type="title"/>
          </p:nvPr>
        </p:nvSpPr>
        <p:spPr>
          <a:xfrm>
            <a:off x="557868" y="76200"/>
            <a:ext cx="7086600" cy="1143000"/>
          </a:xfrm>
        </p:spPr>
        <p:txBody>
          <a:bodyPr/>
          <a:lstStyle/>
          <a:p>
            <a:r>
              <a:rPr lang="en-US"/>
              <a:t>51 OG TDY/Leave Calendar</a:t>
            </a:r>
          </a:p>
        </p:txBody>
      </p:sp>
      <p:sp>
        <p:nvSpPr>
          <p:cNvPr id="5" name="Rectangle 4"/>
          <p:cNvSpPr>
            <a:spLocks noGrp="1" noChangeArrowheads="1"/>
          </p:cNvSpPr>
          <p:nvPr>
            <p:ph type="sldNum" sz="quarter" idx="10"/>
          </p:nvPr>
        </p:nvSpPr>
        <p:spPr/>
        <p:txBody>
          <a:bodyPr/>
          <a:lstStyle>
            <a:lvl1pPr>
              <a:defRPr/>
            </a:lvl1pPr>
          </a:lstStyle>
          <a:p>
            <a:pPr>
              <a:defRPr/>
            </a:pPr>
            <a:fld id="{70B5486E-BE39-4480-B23F-97D4DB02579F}" type="slidenum">
              <a:rPr lang="en-US"/>
              <a:pPr>
                <a:defRPr/>
              </a:pPr>
              <a:t>‹#›</a:t>
            </a:fld>
            <a:endParaRPr lang="en-US">
              <a:solidFill>
                <a:srgbClr val="808080"/>
              </a:solidFill>
            </a:endParaRPr>
          </a:p>
        </p:txBody>
      </p:sp>
    </p:spTree>
    <p:extLst>
      <p:ext uri="{BB962C8B-B14F-4D97-AF65-F5344CB8AC3E}">
        <p14:creationId xmlns:p14="http://schemas.microsoft.com/office/powerpoint/2010/main" val="15945629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63700" y="76200"/>
            <a:ext cx="7086600" cy="1143000"/>
          </a:xfrm>
        </p:spPr>
        <p:txBody>
          <a:bodyPr/>
          <a:lstStyle/>
          <a:p>
            <a:r>
              <a:rPr lang="en-US"/>
              <a:t>Click to edit Master title style</a:t>
            </a:r>
          </a:p>
        </p:txBody>
      </p:sp>
      <p:sp>
        <p:nvSpPr>
          <p:cNvPr id="3" name="Text Placeholder 2"/>
          <p:cNvSpPr>
            <a:spLocks noGrp="1"/>
          </p:cNvSpPr>
          <p:nvPr>
            <p:ph type="body" sz="half" idx="1"/>
          </p:nvPr>
        </p:nvSpPr>
        <p:spPr>
          <a:xfrm>
            <a:off x="533401" y="1536700"/>
            <a:ext cx="3989388" cy="4324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75190" y="1536700"/>
            <a:ext cx="3989387" cy="4324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a:ln/>
        </p:spPr>
        <p:txBody>
          <a:bodyPr/>
          <a:lstStyle>
            <a:lvl1pPr>
              <a:defRPr/>
            </a:lvl1pPr>
          </a:lstStyle>
          <a:p>
            <a:pPr>
              <a:defRPr/>
            </a:pPr>
            <a:fld id="{BF9CBAAA-456F-4D02-936D-6002F76B870E}" type="slidenum">
              <a:rPr lang="en-US"/>
              <a:pPr>
                <a:defRPr/>
              </a:pPr>
              <a:t>‹#›</a:t>
            </a:fld>
            <a:endParaRPr lang="en-US">
              <a:solidFill>
                <a:srgbClr val="808080"/>
              </a:solidFill>
            </a:endParaRPr>
          </a:p>
        </p:txBody>
      </p:sp>
    </p:spTree>
    <p:extLst>
      <p:ext uri="{BB962C8B-B14F-4D97-AF65-F5344CB8AC3E}">
        <p14:creationId xmlns:p14="http://schemas.microsoft.com/office/powerpoint/2010/main" val="309412547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663700" y="76200"/>
            <a:ext cx="7086600" cy="1143000"/>
          </a:xfrm>
        </p:spPr>
        <p:txBody>
          <a:bodyPr/>
          <a:lstStyle/>
          <a:p>
            <a:r>
              <a:rPr lang="en-US"/>
              <a:t>Click to edit Master title style</a:t>
            </a:r>
          </a:p>
        </p:txBody>
      </p:sp>
      <p:sp>
        <p:nvSpPr>
          <p:cNvPr id="3" name="Content Placeholder 2"/>
          <p:cNvSpPr>
            <a:spLocks noGrp="1"/>
          </p:cNvSpPr>
          <p:nvPr>
            <p:ph sz="half" idx="1"/>
          </p:nvPr>
        </p:nvSpPr>
        <p:spPr>
          <a:xfrm>
            <a:off x="533401" y="1536700"/>
            <a:ext cx="3989388" cy="4324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75190" y="1536704"/>
            <a:ext cx="3989387" cy="2085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75190" y="3775079"/>
            <a:ext cx="3989387" cy="2085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sldNum" sz="quarter" idx="10"/>
          </p:nvPr>
        </p:nvSpPr>
        <p:spPr>
          <a:ln/>
        </p:spPr>
        <p:txBody>
          <a:bodyPr/>
          <a:lstStyle>
            <a:lvl1pPr>
              <a:defRPr/>
            </a:lvl1pPr>
          </a:lstStyle>
          <a:p>
            <a:pPr>
              <a:defRPr/>
            </a:pPr>
            <a:fld id="{8EB08741-E79C-439C-B1B4-E537DF426D36}" type="slidenum">
              <a:rPr lang="en-US"/>
              <a:pPr>
                <a:defRPr/>
              </a:pPr>
              <a:t>‹#›</a:t>
            </a:fld>
            <a:endParaRPr lang="en-US">
              <a:solidFill>
                <a:srgbClr val="808080"/>
              </a:solidFill>
            </a:endParaRPr>
          </a:p>
        </p:txBody>
      </p:sp>
    </p:spTree>
    <p:extLst>
      <p:ext uri="{BB962C8B-B14F-4D97-AF65-F5344CB8AC3E}">
        <p14:creationId xmlns:p14="http://schemas.microsoft.com/office/powerpoint/2010/main" val="37439475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913F515F-18F5-409A-B4B7-6EB03957F636}" type="slidenum">
              <a:rPr lang="en-US"/>
              <a:pPr>
                <a:defRPr/>
              </a:pPr>
              <a:t>‹#›</a:t>
            </a:fld>
            <a:endParaRPr lang="en-US">
              <a:solidFill>
                <a:srgbClr val="808080"/>
              </a:solidFill>
            </a:endParaRPr>
          </a:p>
        </p:txBody>
      </p:sp>
    </p:spTree>
    <p:extLst>
      <p:ext uri="{BB962C8B-B14F-4D97-AF65-F5344CB8AC3E}">
        <p14:creationId xmlns:p14="http://schemas.microsoft.com/office/powerpoint/2010/main" val="194784927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46" indent="0">
              <a:buNone/>
              <a:defRPr sz="1800"/>
            </a:lvl2pPr>
            <a:lvl3pPr marL="914293" indent="0">
              <a:buNone/>
              <a:defRPr sz="1600"/>
            </a:lvl3pPr>
            <a:lvl4pPr marL="1371440" indent="0">
              <a:buNone/>
              <a:defRPr sz="1400"/>
            </a:lvl4pPr>
            <a:lvl5pPr marL="1828586" indent="0">
              <a:buNone/>
              <a:defRPr sz="1400"/>
            </a:lvl5pPr>
            <a:lvl6pPr marL="2285733" indent="0">
              <a:buNone/>
              <a:defRPr sz="1400"/>
            </a:lvl6pPr>
            <a:lvl7pPr marL="2742879" indent="0">
              <a:buNone/>
              <a:defRPr sz="1400"/>
            </a:lvl7pPr>
            <a:lvl8pPr marL="3200026" indent="0">
              <a:buNone/>
              <a:defRPr sz="1400"/>
            </a:lvl8pPr>
            <a:lvl9pPr marL="3657172" indent="0">
              <a:buNone/>
              <a:defRPr sz="1400"/>
            </a:lvl9pPr>
          </a:lstStyle>
          <a:p>
            <a:pPr lvl="0"/>
            <a:r>
              <a:rPr lang="en-US"/>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035A7438-EFD0-4E3A-B64E-4A8A53A05F79}" type="slidenum">
              <a:rPr lang="en-US"/>
              <a:pPr>
                <a:defRPr/>
              </a:pPr>
              <a:t>‹#›</a:t>
            </a:fld>
            <a:endParaRPr lang="en-US">
              <a:solidFill>
                <a:srgbClr val="808080"/>
              </a:solidFill>
            </a:endParaRPr>
          </a:p>
        </p:txBody>
      </p:sp>
    </p:spTree>
    <p:extLst>
      <p:ext uri="{BB962C8B-B14F-4D97-AF65-F5344CB8AC3E}">
        <p14:creationId xmlns:p14="http://schemas.microsoft.com/office/powerpoint/2010/main" val="11797230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1" y="1536700"/>
            <a:ext cx="3989388" cy="4324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75189" y="1536700"/>
            <a:ext cx="3989387" cy="4324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a:ln/>
        </p:spPr>
        <p:txBody>
          <a:bodyPr/>
          <a:lstStyle>
            <a:lvl1pPr>
              <a:defRPr/>
            </a:lvl1pPr>
          </a:lstStyle>
          <a:p>
            <a:pPr>
              <a:defRPr/>
            </a:pPr>
            <a:fld id="{2ED989C7-8649-4DC8-BBB4-EA689F2D358C}" type="slidenum">
              <a:rPr lang="en-US"/>
              <a:pPr>
                <a:defRPr/>
              </a:pPr>
              <a:t>‹#›</a:t>
            </a:fld>
            <a:endParaRPr lang="en-US">
              <a:solidFill>
                <a:srgbClr val="808080"/>
              </a:solidFill>
            </a:endParaRPr>
          </a:p>
        </p:txBody>
      </p:sp>
    </p:spTree>
    <p:extLst>
      <p:ext uri="{BB962C8B-B14F-4D97-AF65-F5344CB8AC3E}">
        <p14:creationId xmlns:p14="http://schemas.microsoft.com/office/powerpoint/2010/main" val="26677129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sldNum" sz="quarter" idx="10"/>
          </p:nvPr>
        </p:nvSpPr>
        <p:spPr>
          <a:ln/>
        </p:spPr>
        <p:txBody>
          <a:bodyPr/>
          <a:lstStyle>
            <a:lvl1pPr>
              <a:defRPr/>
            </a:lvl1pPr>
          </a:lstStyle>
          <a:p>
            <a:pPr>
              <a:defRPr/>
            </a:pPr>
            <a:fld id="{4CC7AA67-480F-4D9B-B748-23BCA0DA6195}" type="slidenum">
              <a:rPr lang="en-US"/>
              <a:pPr>
                <a:defRPr/>
              </a:pPr>
              <a:t>‹#›</a:t>
            </a:fld>
            <a:endParaRPr lang="en-US">
              <a:solidFill>
                <a:srgbClr val="808080"/>
              </a:solidFill>
            </a:endParaRPr>
          </a:p>
        </p:txBody>
      </p:sp>
    </p:spTree>
    <p:extLst>
      <p:ext uri="{BB962C8B-B14F-4D97-AF65-F5344CB8AC3E}">
        <p14:creationId xmlns:p14="http://schemas.microsoft.com/office/powerpoint/2010/main" val="262171101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sldNum" sz="quarter" idx="10"/>
          </p:nvPr>
        </p:nvSpPr>
        <p:spPr>
          <a:ln/>
        </p:spPr>
        <p:txBody>
          <a:bodyPr/>
          <a:lstStyle>
            <a:lvl1pPr>
              <a:defRPr/>
            </a:lvl1pPr>
          </a:lstStyle>
          <a:p>
            <a:pPr>
              <a:defRPr/>
            </a:pPr>
            <a:fld id="{F1BA7960-56D9-476F-BFC9-4E9FFDACC8F4}" type="slidenum">
              <a:rPr lang="en-US"/>
              <a:pPr>
                <a:defRPr/>
              </a:pPr>
              <a:t>‹#›</a:t>
            </a:fld>
            <a:endParaRPr lang="en-US">
              <a:solidFill>
                <a:srgbClr val="808080"/>
              </a:solidFill>
            </a:endParaRPr>
          </a:p>
        </p:txBody>
      </p:sp>
    </p:spTree>
    <p:extLst>
      <p:ext uri="{BB962C8B-B14F-4D97-AF65-F5344CB8AC3E}">
        <p14:creationId xmlns:p14="http://schemas.microsoft.com/office/powerpoint/2010/main" val="3551193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913F515F-18F5-409A-B4B7-6EB03957F636}" type="slidenum">
              <a:rPr lang="en-US"/>
              <a:pPr>
                <a:defRPr/>
              </a:pPr>
              <a:t>‹#›</a:t>
            </a:fld>
            <a:endParaRPr lang="en-US">
              <a:solidFill>
                <a:srgbClr val="808080"/>
              </a:solidFill>
            </a:endParaRPr>
          </a:p>
        </p:txBody>
      </p:sp>
    </p:spTree>
    <p:extLst>
      <p:ext uri="{BB962C8B-B14F-4D97-AF65-F5344CB8AC3E}">
        <p14:creationId xmlns:p14="http://schemas.microsoft.com/office/powerpoint/2010/main" val="2839944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3470DCC9-90CE-4513-A649-93321E8CDF5E}" type="slidenum">
              <a:rPr lang="en-US"/>
              <a:pPr>
                <a:defRPr/>
              </a:pPr>
              <a:t>‹#›</a:t>
            </a:fld>
            <a:endParaRPr lang="en-US">
              <a:solidFill>
                <a:srgbClr val="808080"/>
              </a:solidFill>
            </a:endParaRPr>
          </a:p>
        </p:txBody>
      </p:sp>
    </p:spTree>
    <p:extLst>
      <p:ext uri="{BB962C8B-B14F-4D97-AF65-F5344CB8AC3E}">
        <p14:creationId xmlns:p14="http://schemas.microsoft.com/office/powerpoint/2010/main" val="130600188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49"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B99ACD67-36D0-430A-8387-05CAE3FCA2F2}" type="slidenum">
              <a:rPr lang="en-US"/>
              <a:pPr>
                <a:defRPr/>
              </a:pPr>
              <a:t>‹#›</a:t>
            </a:fld>
            <a:endParaRPr lang="en-US">
              <a:solidFill>
                <a:srgbClr val="808080"/>
              </a:solidFill>
            </a:endParaRPr>
          </a:p>
        </p:txBody>
      </p:sp>
    </p:spTree>
    <p:extLst>
      <p:ext uri="{BB962C8B-B14F-4D97-AF65-F5344CB8AC3E}">
        <p14:creationId xmlns:p14="http://schemas.microsoft.com/office/powerpoint/2010/main" val="139087991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46" indent="0">
              <a:buNone/>
              <a:defRPr sz="2800"/>
            </a:lvl2pPr>
            <a:lvl3pPr marL="914293" indent="0">
              <a:buNone/>
              <a:defRPr sz="2400"/>
            </a:lvl3pPr>
            <a:lvl4pPr marL="1371440" indent="0">
              <a:buNone/>
              <a:defRPr sz="2000"/>
            </a:lvl4pPr>
            <a:lvl5pPr marL="1828586" indent="0">
              <a:buNone/>
              <a:defRPr sz="2000"/>
            </a:lvl5pPr>
            <a:lvl6pPr marL="2285733" indent="0">
              <a:buNone/>
              <a:defRPr sz="2000"/>
            </a:lvl6pPr>
            <a:lvl7pPr marL="2742879" indent="0">
              <a:buNone/>
              <a:defRPr sz="2000"/>
            </a:lvl7pPr>
            <a:lvl8pPr marL="3200026" indent="0">
              <a:buNone/>
              <a:defRPr sz="2000"/>
            </a:lvl8pPr>
            <a:lvl9pPr marL="3657172"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7A5D9EDE-7483-4F81-8598-739EFBD11224}" type="slidenum">
              <a:rPr lang="en-US"/>
              <a:pPr>
                <a:defRPr/>
              </a:pPr>
              <a:t>‹#›</a:t>
            </a:fld>
            <a:endParaRPr lang="en-US">
              <a:solidFill>
                <a:srgbClr val="808080"/>
              </a:solidFill>
            </a:endParaRPr>
          </a:p>
        </p:txBody>
      </p:sp>
    </p:spTree>
    <p:extLst>
      <p:ext uri="{BB962C8B-B14F-4D97-AF65-F5344CB8AC3E}">
        <p14:creationId xmlns:p14="http://schemas.microsoft.com/office/powerpoint/2010/main" val="59939020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4BD1CB03-9912-4A80-95C4-91E02071B467}" type="slidenum">
              <a:rPr lang="en-US"/>
              <a:pPr>
                <a:defRPr/>
              </a:pPr>
              <a:t>‹#›</a:t>
            </a:fld>
            <a:endParaRPr lang="en-US">
              <a:solidFill>
                <a:srgbClr val="808080"/>
              </a:solidFill>
            </a:endParaRPr>
          </a:p>
        </p:txBody>
      </p:sp>
    </p:spTree>
    <p:extLst>
      <p:ext uri="{BB962C8B-B14F-4D97-AF65-F5344CB8AC3E}">
        <p14:creationId xmlns:p14="http://schemas.microsoft.com/office/powerpoint/2010/main" val="34420925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7" y="76200"/>
            <a:ext cx="2054225" cy="5784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1" y="76200"/>
            <a:ext cx="6010275" cy="5784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03EEED57-E5C6-47C4-A715-243B1C4DCCE6}" type="slidenum">
              <a:rPr lang="en-US"/>
              <a:pPr>
                <a:defRPr/>
              </a:pPr>
              <a:t>‹#›</a:t>
            </a:fld>
            <a:endParaRPr lang="en-US">
              <a:solidFill>
                <a:srgbClr val="808080"/>
              </a:solidFill>
            </a:endParaRPr>
          </a:p>
        </p:txBody>
      </p:sp>
    </p:spTree>
    <p:extLst>
      <p:ext uri="{BB962C8B-B14F-4D97-AF65-F5344CB8AC3E}">
        <p14:creationId xmlns:p14="http://schemas.microsoft.com/office/powerpoint/2010/main" val="95459919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33401" y="76200"/>
            <a:ext cx="8216900" cy="5784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sldNum" sz="quarter" idx="10"/>
          </p:nvPr>
        </p:nvSpPr>
        <p:spPr>
          <a:ln/>
        </p:spPr>
        <p:txBody>
          <a:bodyPr/>
          <a:lstStyle>
            <a:lvl1pPr>
              <a:defRPr/>
            </a:lvl1pPr>
          </a:lstStyle>
          <a:p>
            <a:pPr>
              <a:defRPr/>
            </a:pPr>
            <a:fld id="{2D8C132A-E851-4163-9A3E-B6D536A1C4F8}" type="slidenum">
              <a:rPr lang="en-US"/>
              <a:pPr>
                <a:defRPr/>
              </a:pPr>
              <a:t>‹#›</a:t>
            </a:fld>
            <a:endParaRPr lang="en-US">
              <a:solidFill>
                <a:srgbClr val="808080"/>
              </a:solidFill>
            </a:endParaRPr>
          </a:p>
        </p:txBody>
      </p:sp>
    </p:spTree>
    <p:extLst>
      <p:ext uri="{BB962C8B-B14F-4D97-AF65-F5344CB8AC3E}">
        <p14:creationId xmlns:p14="http://schemas.microsoft.com/office/powerpoint/2010/main" val="115583576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pic>
        <p:nvPicPr>
          <p:cNvPr id="4" name="Picture 1" descr="51 OG Patch.jpg"/>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7704139" y="1"/>
            <a:ext cx="1090612"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able Placeholder 2"/>
          <p:cNvSpPr>
            <a:spLocks noGrp="1"/>
          </p:cNvSpPr>
          <p:nvPr>
            <p:ph type="tbl" idx="1"/>
          </p:nvPr>
        </p:nvSpPr>
        <p:spPr>
          <a:xfrm>
            <a:off x="533402" y="1536700"/>
            <a:ext cx="8131175" cy="4324350"/>
          </a:xfrm>
        </p:spPr>
        <p:txBody>
          <a:bodyPr/>
          <a:lstStyle/>
          <a:p>
            <a:pPr lvl="0"/>
            <a:endParaRPr lang="en-US" noProof="0"/>
          </a:p>
        </p:txBody>
      </p:sp>
      <p:sp>
        <p:nvSpPr>
          <p:cNvPr id="7" name="Title 1"/>
          <p:cNvSpPr>
            <a:spLocks noGrp="1"/>
          </p:cNvSpPr>
          <p:nvPr>
            <p:ph type="title"/>
          </p:nvPr>
        </p:nvSpPr>
        <p:spPr>
          <a:xfrm>
            <a:off x="557868" y="76200"/>
            <a:ext cx="7086600" cy="1143000"/>
          </a:xfrm>
        </p:spPr>
        <p:txBody>
          <a:bodyPr/>
          <a:lstStyle/>
          <a:p>
            <a:r>
              <a:rPr lang="en-US"/>
              <a:t>51 OG TDY/Leave Calendar</a:t>
            </a:r>
          </a:p>
        </p:txBody>
      </p:sp>
      <p:sp>
        <p:nvSpPr>
          <p:cNvPr id="5" name="Rectangle 4"/>
          <p:cNvSpPr>
            <a:spLocks noGrp="1" noChangeArrowheads="1"/>
          </p:cNvSpPr>
          <p:nvPr>
            <p:ph type="sldNum" sz="quarter" idx="10"/>
          </p:nvPr>
        </p:nvSpPr>
        <p:spPr/>
        <p:txBody>
          <a:bodyPr/>
          <a:lstStyle>
            <a:lvl1pPr>
              <a:defRPr/>
            </a:lvl1pPr>
          </a:lstStyle>
          <a:p>
            <a:pPr>
              <a:defRPr/>
            </a:pPr>
            <a:fld id="{70B5486E-BE39-4480-B23F-97D4DB02579F}" type="slidenum">
              <a:rPr lang="en-US"/>
              <a:pPr>
                <a:defRPr/>
              </a:pPr>
              <a:t>‹#›</a:t>
            </a:fld>
            <a:endParaRPr lang="en-US">
              <a:solidFill>
                <a:srgbClr val="808080"/>
              </a:solidFill>
            </a:endParaRPr>
          </a:p>
        </p:txBody>
      </p:sp>
    </p:spTree>
    <p:extLst>
      <p:ext uri="{BB962C8B-B14F-4D97-AF65-F5344CB8AC3E}">
        <p14:creationId xmlns:p14="http://schemas.microsoft.com/office/powerpoint/2010/main" val="33079329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63700" y="76200"/>
            <a:ext cx="7086600" cy="1143000"/>
          </a:xfrm>
        </p:spPr>
        <p:txBody>
          <a:bodyPr/>
          <a:lstStyle/>
          <a:p>
            <a:r>
              <a:rPr lang="en-US"/>
              <a:t>Click to edit Master title style</a:t>
            </a:r>
          </a:p>
        </p:txBody>
      </p:sp>
      <p:sp>
        <p:nvSpPr>
          <p:cNvPr id="3" name="Text Placeholder 2"/>
          <p:cNvSpPr>
            <a:spLocks noGrp="1"/>
          </p:cNvSpPr>
          <p:nvPr>
            <p:ph type="body" sz="half" idx="1"/>
          </p:nvPr>
        </p:nvSpPr>
        <p:spPr>
          <a:xfrm>
            <a:off x="533401" y="1536700"/>
            <a:ext cx="3989388" cy="4324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75189" y="1536700"/>
            <a:ext cx="3989387" cy="4324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a:ln/>
        </p:spPr>
        <p:txBody>
          <a:bodyPr/>
          <a:lstStyle>
            <a:lvl1pPr>
              <a:defRPr/>
            </a:lvl1pPr>
          </a:lstStyle>
          <a:p>
            <a:pPr>
              <a:defRPr/>
            </a:pPr>
            <a:fld id="{BF9CBAAA-456F-4D02-936D-6002F76B870E}" type="slidenum">
              <a:rPr lang="en-US"/>
              <a:pPr>
                <a:defRPr/>
              </a:pPr>
              <a:t>‹#›</a:t>
            </a:fld>
            <a:endParaRPr lang="en-US">
              <a:solidFill>
                <a:srgbClr val="808080"/>
              </a:solidFill>
            </a:endParaRPr>
          </a:p>
        </p:txBody>
      </p:sp>
    </p:spTree>
    <p:extLst>
      <p:ext uri="{BB962C8B-B14F-4D97-AF65-F5344CB8AC3E}">
        <p14:creationId xmlns:p14="http://schemas.microsoft.com/office/powerpoint/2010/main" val="175904842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663700" y="76200"/>
            <a:ext cx="7086600" cy="1143000"/>
          </a:xfrm>
        </p:spPr>
        <p:txBody>
          <a:bodyPr/>
          <a:lstStyle/>
          <a:p>
            <a:r>
              <a:rPr lang="en-US"/>
              <a:t>Click to edit Master title style</a:t>
            </a:r>
          </a:p>
        </p:txBody>
      </p:sp>
      <p:sp>
        <p:nvSpPr>
          <p:cNvPr id="3" name="Content Placeholder 2"/>
          <p:cNvSpPr>
            <a:spLocks noGrp="1"/>
          </p:cNvSpPr>
          <p:nvPr>
            <p:ph sz="half" idx="1"/>
          </p:nvPr>
        </p:nvSpPr>
        <p:spPr>
          <a:xfrm>
            <a:off x="533401" y="1536700"/>
            <a:ext cx="3989388" cy="4324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75189" y="1536702"/>
            <a:ext cx="3989387" cy="2085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75189" y="3775077"/>
            <a:ext cx="3989387" cy="2085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sldNum" sz="quarter" idx="10"/>
          </p:nvPr>
        </p:nvSpPr>
        <p:spPr>
          <a:ln/>
        </p:spPr>
        <p:txBody>
          <a:bodyPr/>
          <a:lstStyle>
            <a:lvl1pPr>
              <a:defRPr/>
            </a:lvl1pPr>
          </a:lstStyle>
          <a:p>
            <a:pPr>
              <a:defRPr/>
            </a:pPr>
            <a:fld id="{8EB08741-E79C-439C-B1B4-E537DF426D36}" type="slidenum">
              <a:rPr lang="en-US"/>
              <a:pPr>
                <a:defRPr/>
              </a:pPr>
              <a:t>‹#›</a:t>
            </a:fld>
            <a:endParaRPr lang="en-US">
              <a:solidFill>
                <a:srgbClr val="808080"/>
              </a:solidFill>
            </a:endParaRPr>
          </a:p>
        </p:txBody>
      </p:sp>
    </p:spTree>
    <p:extLst>
      <p:ext uri="{BB962C8B-B14F-4D97-AF65-F5344CB8AC3E}">
        <p14:creationId xmlns:p14="http://schemas.microsoft.com/office/powerpoint/2010/main" val="366666642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913F515F-18F5-409A-B4B7-6EB03957F636}" type="slidenum">
              <a:rPr lang="en-US"/>
              <a:pPr>
                <a:defRPr/>
              </a:pPr>
              <a:t>‹#›</a:t>
            </a:fld>
            <a:endParaRPr lang="en-US">
              <a:solidFill>
                <a:srgbClr val="808080"/>
              </a:solidFill>
            </a:endParaRPr>
          </a:p>
        </p:txBody>
      </p:sp>
    </p:spTree>
    <p:extLst>
      <p:ext uri="{BB962C8B-B14F-4D97-AF65-F5344CB8AC3E}">
        <p14:creationId xmlns:p14="http://schemas.microsoft.com/office/powerpoint/2010/main" val="1413810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46" indent="0">
              <a:buNone/>
              <a:defRPr sz="1800"/>
            </a:lvl2pPr>
            <a:lvl3pPr marL="914293" indent="0">
              <a:buNone/>
              <a:defRPr sz="1600"/>
            </a:lvl3pPr>
            <a:lvl4pPr marL="1371440" indent="0">
              <a:buNone/>
              <a:defRPr sz="1400"/>
            </a:lvl4pPr>
            <a:lvl5pPr marL="1828586" indent="0">
              <a:buNone/>
              <a:defRPr sz="1400"/>
            </a:lvl5pPr>
            <a:lvl6pPr marL="2285733" indent="0">
              <a:buNone/>
              <a:defRPr sz="1400"/>
            </a:lvl6pPr>
            <a:lvl7pPr marL="2742879" indent="0">
              <a:buNone/>
              <a:defRPr sz="1400"/>
            </a:lvl7pPr>
            <a:lvl8pPr marL="3200026" indent="0">
              <a:buNone/>
              <a:defRPr sz="1400"/>
            </a:lvl8pPr>
            <a:lvl9pPr marL="3657172" indent="0">
              <a:buNone/>
              <a:defRPr sz="1400"/>
            </a:lvl9pPr>
          </a:lstStyle>
          <a:p>
            <a:pPr lvl="0"/>
            <a:r>
              <a:rPr lang="en-US"/>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035A7438-EFD0-4E3A-B64E-4A8A53A05F79}" type="slidenum">
              <a:rPr lang="en-US"/>
              <a:pPr>
                <a:defRPr/>
              </a:pPr>
              <a:t>‹#›</a:t>
            </a:fld>
            <a:endParaRPr lang="en-US">
              <a:solidFill>
                <a:srgbClr val="808080"/>
              </a:solidFill>
            </a:endParaRPr>
          </a:p>
        </p:txBody>
      </p:sp>
    </p:spTree>
    <p:extLst>
      <p:ext uri="{BB962C8B-B14F-4D97-AF65-F5344CB8AC3E}">
        <p14:creationId xmlns:p14="http://schemas.microsoft.com/office/powerpoint/2010/main" val="339524529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46" indent="0">
              <a:buNone/>
              <a:defRPr sz="1800"/>
            </a:lvl2pPr>
            <a:lvl3pPr marL="914293" indent="0">
              <a:buNone/>
              <a:defRPr sz="1600"/>
            </a:lvl3pPr>
            <a:lvl4pPr marL="1371440" indent="0">
              <a:buNone/>
              <a:defRPr sz="1400"/>
            </a:lvl4pPr>
            <a:lvl5pPr marL="1828586" indent="0">
              <a:buNone/>
              <a:defRPr sz="1400"/>
            </a:lvl5pPr>
            <a:lvl6pPr marL="2285733" indent="0">
              <a:buNone/>
              <a:defRPr sz="1400"/>
            </a:lvl6pPr>
            <a:lvl7pPr marL="2742879" indent="0">
              <a:buNone/>
              <a:defRPr sz="1400"/>
            </a:lvl7pPr>
            <a:lvl8pPr marL="3200026" indent="0">
              <a:buNone/>
              <a:defRPr sz="1400"/>
            </a:lvl8pPr>
            <a:lvl9pPr marL="3657172" indent="0">
              <a:buNone/>
              <a:defRPr sz="1400"/>
            </a:lvl9pPr>
          </a:lstStyle>
          <a:p>
            <a:pPr lvl="0"/>
            <a:r>
              <a:rPr lang="en-US"/>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035A7438-EFD0-4E3A-B64E-4A8A53A05F79}" type="slidenum">
              <a:rPr lang="en-US"/>
              <a:pPr>
                <a:defRPr/>
              </a:pPr>
              <a:t>‹#›</a:t>
            </a:fld>
            <a:endParaRPr lang="en-US">
              <a:solidFill>
                <a:srgbClr val="808080"/>
              </a:solidFill>
            </a:endParaRPr>
          </a:p>
        </p:txBody>
      </p:sp>
    </p:spTree>
    <p:extLst>
      <p:ext uri="{BB962C8B-B14F-4D97-AF65-F5344CB8AC3E}">
        <p14:creationId xmlns:p14="http://schemas.microsoft.com/office/powerpoint/2010/main" val="269074168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1" y="1536700"/>
            <a:ext cx="3989388" cy="4324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75189" y="1536700"/>
            <a:ext cx="3989387" cy="4324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a:ln/>
        </p:spPr>
        <p:txBody>
          <a:bodyPr/>
          <a:lstStyle>
            <a:lvl1pPr>
              <a:defRPr/>
            </a:lvl1pPr>
          </a:lstStyle>
          <a:p>
            <a:pPr>
              <a:defRPr/>
            </a:pPr>
            <a:fld id="{2ED989C7-8649-4DC8-BBB4-EA689F2D358C}" type="slidenum">
              <a:rPr lang="en-US"/>
              <a:pPr>
                <a:defRPr/>
              </a:pPr>
              <a:t>‹#›</a:t>
            </a:fld>
            <a:endParaRPr lang="en-US">
              <a:solidFill>
                <a:srgbClr val="808080"/>
              </a:solidFill>
            </a:endParaRPr>
          </a:p>
        </p:txBody>
      </p:sp>
    </p:spTree>
    <p:extLst>
      <p:ext uri="{BB962C8B-B14F-4D97-AF65-F5344CB8AC3E}">
        <p14:creationId xmlns:p14="http://schemas.microsoft.com/office/powerpoint/2010/main" val="235001983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sldNum" sz="quarter" idx="10"/>
          </p:nvPr>
        </p:nvSpPr>
        <p:spPr>
          <a:ln/>
        </p:spPr>
        <p:txBody>
          <a:bodyPr/>
          <a:lstStyle>
            <a:lvl1pPr>
              <a:defRPr/>
            </a:lvl1pPr>
          </a:lstStyle>
          <a:p>
            <a:pPr>
              <a:defRPr/>
            </a:pPr>
            <a:fld id="{4CC7AA67-480F-4D9B-B748-23BCA0DA6195}" type="slidenum">
              <a:rPr lang="en-US"/>
              <a:pPr>
                <a:defRPr/>
              </a:pPr>
              <a:t>‹#›</a:t>
            </a:fld>
            <a:endParaRPr lang="en-US">
              <a:solidFill>
                <a:srgbClr val="808080"/>
              </a:solidFill>
            </a:endParaRPr>
          </a:p>
        </p:txBody>
      </p:sp>
    </p:spTree>
    <p:extLst>
      <p:ext uri="{BB962C8B-B14F-4D97-AF65-F5344CB8AC3E}">
        <p14:creationId xmlns:p14="http://schemas.microsoft.com/office/powerpoint/2010/main" val="653494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sldNum" sz="quarter" idx="10"/>
          </p:nvPr>
        </p:nvSpPr>
        <p:spPr>
          <a:ln/>
        </p:spPr>
        <p:txBody>
          <a:bodyPr/>
          <a:lstStyle>
            <a:lvl1pPr>
              <a:defRPr/>
            </a:lvl1pPr>
          </a:lstStyle>
          <a:p>
            <a:pPr>
              <a:defRPr/>
            </a:pPr>
            <a:fld id="{F1BA7960-56D9-476F-BFC9-4E9FFDACC8F4}" type="slidenum">
              <a:rPr lang="en-US"/>
              <a:pPr>
                <a:defRPr/>
              </a:pPr>
              <a:t>‹#›</a:t>
            </a:fld>
            <a:endParaRPr lang="en-US">
              <a:solidFill>
                <a:srgbClr val="808080"/>
              </a:solidFill>
            </a:endParaRPr>
          </a:p>
        </p:txBody>
      </p:sp>
    </p:spTree>
    <p:extLst>
      <p:ext uri="{BB962C8B-B14F-4D97-AF65-F5344CB8AC3E}">
        <p14:creationId xmlns:p14="http://schemas.microsoft.com/office/powerpoint/2010/main" val="192574753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3470DCC9-90CE-4513-A649-93321E8CDF5E}" type="slidenum">
              <a:rPr lang="en-US"/>
              <a:pPr>
                <a:defRPr/>
              </a:pPr>
              <a:t>‹#›</a:t>
            </a:fld>
            <a:endParaRPr lang="en-US">
              <a:solidFill>
                <a:srgbClr val="808080"/>
              </a:solidFill>
            </a:endParaRPr>
          </a:p>
        </p:txBody>
      </p:sp>
    </p:spTree>
    <p:extLst>
      <p:ext uri="{BB962C8B-B14F-4D97-AF65-F5344CB8AC3E}">
        <p14:creationId xmlns:p14="http://schemas.microsoft.com/office/powerpoint/2010/main" val="61447894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49"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B99ACD67-36D0-430A-8387-05CAE3FCA2F2}" type="slidenum">
              <a:rPr lang="en-US"/>
              <a:pPr>
                <a:defRPr/>
              </a:pPr>
              <a:t>‹#›</a:t>
            </a:fld>
            <a:endParaRPr lang="en-US">
              <a:solidFill>
                <a:srgbClr val="808080"/>
              </a:solidFill>
            </a:endParaRPr>
          </a:p>
        </p:txBody>
      </p:sp>
    </p:spTree>
    <p:extLst>
      <p:ext uri="{BB962C8B-B14F-4D97-AF65-F5344CB8AC3E}">
        <p14:creationId xmlns:p14="http://schemas.microsoft.com/office/powerpoint/2010/main" val="388831373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46" indent="0">
              <a:buNone/>
              <a:defRPr sz="2800"/>
            </a:lvl2pPr>
            <a:lvl3pPr marL="914293" indent="0">
              <a:buNone/>
              <a:defRPr sz="2400"/>
            </a:lvl3pPr>
            <a:lvl4pPr marL="1371440" indent="0">
              <a:buNone/>
              <a:defRPr sz="2000"/>
            </a:lvl4pPr>
            <a:lvl5pPr marL="1828586" indent="0">
              <a:buNone/>
              <a:defRPr sz="2000"/>
            </a:lvl5pPr>
            <a:lvl6pPr marL="2285733" indent="0">
              <a:buNone/>
              <a:defRPr sz="2000"/>
            </a:lvl6pPr>
            <a:lvl7pPr marL="2742879" indent="0">
              <a:buNone/>
              <a:defRPr sz="2000"/>
            </a:lvl7pPr>
            <a:lvl8pPr marL="3200026" indent="0">
              <a:buNone/>
              <a:defRPr sz="2000"/>
            </a:lvl8pPr>
            <a:lvl9pPr marL="3657172"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7A5D9EDE-7483-4F81-8598-739EFBD11224}" type="slidenum">
              <a:rPr lang="en-US"/>
              <a:pPr>
                <a:defRPr/>
              </a:pPr>
              <a:t>‹#›</a:t>
            </a:fld>
            <a:endParaRPr lang="en-US">
              <a:solidFill>
                <a:srgbClr val="808080"/>
              </a:solidFill>
            </a:endParaRPr>
          </a:p>
        </p:txBody>
      </p:sp>
    </p:spTree>
    <p:extLst>
      <p:ext uri="{BB962C8B-B14F-4D97-AF65-F5344CB8AC3E}">
        <p14:creationId xmlns:p14="http://schemas.microsoft.com/office/powerpoint/2010/main" val="136743178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4BD1CB03-9912-4A80-95C4-91E02071B467}" type="slidenum">
              <a:rPr lang="en-US"/>
              <a:pPr>
                <a:defRPr/>
              </a:pPr>
              <a:t>‹#›</a:t>
            </a:fld>
            <a:endParaRPr lang="en-US">
              <a:solidFill>
                <a:srgbClr val="808080"/>
              </a:solidFill>
            </a:endParaRPr>
          </a:p>
        </p:txBody>
      </p:sp>
    </p:spTree>
    <p:extLst>
      <p:ext uri="{BB962C8B-B14F-4D97-AF65-F5344CB8AC3E}">
        <p14:creationId xmlns:p14="http://schemas.microsoft.com/office/powerpoint/2010/main" val="84605869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7" y="76200"/>
            <a:ext cx="2054225" cy="5784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1" y="76200"/>
            <a:ext cx="6010275" cy="5784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03EEED57-E5C6-47C4-A715-243B1C4DCCE6}" type="slidenum">
              <a:rPr lang="en-US"/>
              <a:pPr>
                <a:defRPr/>
              </a:pPr>
              <a:t>‹#›</a:t>
            </a:fld>
            <a:endParaRPr lang="en-US">
              <a:solidFill>
                <a:srgbClr val="808080"/>
              </a:solidFill>
            </a:endParaRPr>
          </a:p>
        </p:txBody>
      </p:sp>
    </p:spTree>
    <p:extLst>
      <p:ext uri="{BB962C8B-B14F-4D97-AF65-F5344CB8AC3E}">
        <p14:creationId xmlns:p14="http://schemas.microsoft.com/office/powerpoint/2010/main" val="104656143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33401" y="76200"/>
            <a:ext cx="8216900" cy="5784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sldNum" sz="quarter" idx="10"/>
          </p:nvPr>
        </p:nvSpPr>
        <p:spPr>
          <a:ln/>
        </p:spPr>
        <p:txBody>
          <a:bodyPr/>
          <a:lstStyle>
            <a:lvl1pPr>
              <a:defRPr/>
            </a:lvl1pPr>
          </a:lstStyle>
          <a:p>
            <a:pPr>
              <a:defRPr/>
            </a:pPr>
            <a:fld id="{2D8C132A-E851-4163-9A3E-B6D536A1C4F8}" type="slidenum">
              <a:rPr lang="en-US"/>
              <a:pPr>
                <a:defRPr/>
              </a:pPr>
              <a:t>‹#›</a:t>
            </a:fld>
            <a:endParaRPr lang="en-US">
              <a:solidFill>
                <a:srgbClr val="808080"/>
              </a:solidFill>
            </a:endParaRPr>
          </a:p>
        </p:txBody>
      </p:sp>
    </p:spTree>
    <p:extLst>
      <p:ext uri="{BB962C8B-B14F-4D97-AF65-F5344CB8AC3E}">
        <p14:creationId xmlns:p14="http://schemas.microsoft.com/office/powerpoint/2010/main" val="1354134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1" y="1536700"/>
            <a:ext cx="3989388" cy="4324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75189" y="1536700"/>
            <a:ext cx="3989387" cy="4324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a:ln/>
        </p:spPr>
        <p:txBody>
          <a:bodyPr/>
          <a:lstStyle>
            <a:lvl1pPr>
              <a:defRPr/>
            </a:lvl1pPr>
          </a:lstStyle>
          <a:p>
            <a:pPr>
              <a:defRPr/>
            </a:pPr>
            <a:fld id="{2ED989C7-8649-4DC8-BBB4-EA689F2D358C}" type="slidenum">
              <a:rPr lang="en-US"/>
              <a:pPr>
                <a:defRPr/>
              </a:pPr>
              <a:t>‹#›</a:t>
            </a:fld>
            <a:endParaRPr lang="en-US">
              <a:solidFill>
                <a:srgbClr val="808080"/>
              </a:solidFill>
            </a:endParaRPr>
          </a:p>
        </p:txBody>
      </p:sp>
    </p:spTree>
    <p:extLst>
      <p:ext uri="{BB962C8B-B14F-4D97-AF65-F5344CB8AC3E}">
        <p14:creationId xmlns:p14="http://schemas.microsoft.com/office/powerpoint/2010/main" val="107251233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pic>
        <p:nvPicPr>
          <p:cNvPr id="4" name="Picture 1" descr="51 OG Patch.jpg"/>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7704139" y="1"/>
            <a:ext cx="1090612"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able Placeholder 2"/>
          <p:cNvSpPr>
            <a:spLocks noGrp="1"/>
          </p:cNvSpPr>
          <p:nvPr>
            <p:ph type="tbl" idx="1"/>
          </p:nvPr>
        </p:nvSpPr>
        <p:spPr>
          <a:xfrm>
            <a:off x="533402" y="1536700"/>
            <a:ext cx="8131175" cy="4324350"/>
          </a:xfrm>
        </p:spPr>
        <p:txBody>
          <a:bodyPr/>
          <a:lstStyle/>
          <a:p>
            <a:pPr lvl="0"/>
            <a:endParaRPr lang="en-US" noProof="0"/>
          </a:p>
        </p:txBody>
      </p:sp>
      <p:sp>
        <p:nvSpPr>
          <p:cNvPr id="7" name="Title 1"/>
          <p:cNvSpPr>
            <a:spLocks noGrp="1"/>
          </p:cNvSpPr>
          <p:nvPr>
            <p:ph type="title"/>
          </p:nvPr>
        </p:nvSpPr>
        <p:spPr>
          <a:xfrm>
            <a:off x="557868" y="76200"/>
            <a:ext cx="7086600" cy="1143000"/>
          </a:xfrm>
        </p:spPr>
        <p:txBody>
          <a:bodyPr/>
          <a:lstStyle/>
          <a:p>
            <a:r>
              <a:rPr lang="en-US"/>
              <a:t>51 OG TDY/Leave Calendar</a:t>
            </a:r>
          </a:p>
        </p:txBody>
      </p:sp>
      <p:sp>
        <p:nvSpPr>
          <p:cNvPr id="5" name="Rectangle 4"/>
          <p:cNvSpPr>
            <a:spLocks noGrp="1" noChangeArrowheads="1"/>
          </p:cNvSpPr>
          <p:nvPr>
            <p:ph type="sldNum" sz="quarter" idx="10"/>
          </p:nvPr>
        </p:nvSpPr>
        <p:spPr/>
        <p:txBody>
          <a:bodyPr/>
          <a:lstStyle>
            <a:lvl1pPr>
              <a:defRPr/>
            </a:lvl1pPr>
          </a:lstStyle>
          <a:p>
            <a:pPr>
              <a:defRPr/>
            </a:pPr>
            <a:fld id="{70B5486E-BE39-4480-B23F-97D4DB02579F}" type="slidenum">
              <a:rPr lang="en-US"/>
              <a:pPr>
                <a:defRPr/>
              </a:pPr>
              <a:t>‹#›</a:t>
            </a:fld>
            <a:endParaRPr lang="en-US">
              <a:solidFill>
                <a:srgbClr val="808080"/>
              </a:solidFill>
            </a:endParaRPr>
          </a:p>
        </p:txBody>
      </p:sp>
    </p:spTree>
    <p:extLst>
      <p:ext uri="{BB962C8B-B14F-4D97-AF65-F5344CB8AC3E}">
        <p14:creationId xmlns:p14="http://schemas.microsoft.com/office/powerpoint/2010/main" val="56059655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63700" y="76200"/>
            <a:ext cx="7086600" cy="1143000"/>
          </a:xfrm>
        </p:spPr>
        <p:txBody>
          <a:bodyPr/>
          <a:lstStyle/>
          <a:p>
            <a:r>
              <a:rPr lang="en-US"/>
              <a:t>Click to edit Master title style</a:t>
            </a:r>
          </a:p>
        </p:txBody>
      </p:sp>
      <p:sp>
        <p:nvSpPr>
          <p:cNvPr id="3" name="Text Placeholder 2"/>
          <p:cNvSpPr>
            <a:spLocks noGrp="1"/>
          </p:cNvSpPr>
          <p:nvPr>
            <p:ph type="body" sz="half" idx="1"/>
          </p:nvPr>
        </p:nvSpPr>
        <p:spPr>
          <a:xfrm>
            <a:off x="533401" y="1536700"/>
            <a:ext cx="3989388" cy="4324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75189" y="1536700"/>
            <a:ext cx="3989387" cy="4324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a:ln/>
        </p:spPr>
        <p:txBody>
          <a:bodyPr/>
          <a:lstStyle>
            <a:lvl1pPr>
              <a:defRPr/>
            </a:lvl1pPr>
          </a:lstStyle>
          <a:p>
            <a:pPr>
              <a:defRPr/>
            </a:pPr>
            <a:fld id="{BF9CBAAA-456F-4D02-936D-6002F76B870E}" type="slidenum">
              <a:rPr lang="en-US"/>
              <a:pPr>
                <a:defRPr/>
              </a:pPr>
              <a:t>‹#›</a:t>
            </a:fld>
            <a:endParaRPr lang="en-US">
              <a:solidFill>
                <a:srgbClr val="808080"/>
              </a:solidFill>
            </a:endParaRPr>
          </a:p>
        </p:txBody>
      </p:sp>
    </p:spTree>
    <p:extLst>
      <p:ext uri="{BB962C8B-B14F-4D97-AF65-F5344CB8AC3E}">
        <p14:creationId xmlns:p14="http://schemas.microsoft.com/office/powerpoint/2010/main" val="72577931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663700" y="76200"/>
            <a:ext cx="7086600" cy="1143000"/>
          </a:xfrm>
        </p:spPr>
        <p:txBody>
          <a:bodyPr/>
          <a:lstStyle/>
          <a:p>
            <a:r>
              <a:rPr lang="en-US"/>
              <a:t>Click to edit Master title style</a:t>
            </a:r>
          </a:p>
        </p:txBody>
      </p:sp>
      <p:sp>
        <p:nvSpPr>
          <p:cNvPr id="3" name="Content Placeholder 2"/>
          <p:cNvSpPr>
            <a:spLocks noGrp="1"/>
          </p:cNvSpPr>
          <p:nvPr>
            <p:ph sz="half" idx="1"/>
          </p:nvPr>
        </p:nvSpPr>
        <p:spPr>
          <a:xfrm>
            <a:off x="533401" y="1536700"/>
            <a:ext cx="3989388" cy="4324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75189" y="1536702"/>
            <a:ext cx="3989387" cy="2085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75189" y="3775077"/>
            <a:ext cx="3989387" cy="2085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sldNum" sz="quarter" idx="10"/>
          </p:nvPr>
        </p:nvSpPr>
        <p:spPr>
          <a:ln/>
        </p:spPr>
        <p:txBody>
          <a:bodyPr/>
          <a:lstStyle>
            <a:lvl1pPr>
              <a:defRPr/>
            </a:lvl1pPr>
          </a:lstStyle>
          <a:p>
            <a:pPr>
              <a:defRPr/>
            </a:pPr>
            <a:fld id="{8EB08741-E79C-439C-B1B4-E537DF426D36}" type="slidenum">
              <a:rPr lang="en-US"/>
              <a:pPr>
                <a:defRPr/>
              </a:pPr>
              <a:t>‹#›</a:t>
            </a:fld>
            <a:endParaRPr lang="en-US">
              <a:solidFill>
                <a:srgbClr val="808080"/>
              </a:solidFill>
            </a:endParaRPr>
          </a:p>
        </p:txBody>
      </p:sp>
    </p:spTree>
    <p:extLst>
      <p:ext uri="{BB962C8B-B14F-4D97-AF65-F5344CB8AC3E}">
        <p14:creationId xmlns:p14="http://schemas.microsoft.com/office/powerpoint/2010/main" val="202328544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663700" y="76200"/>
            <a:ext cx="5753100" cy="1143000"/>
          </a:xfrm>
        </p:spPr>
        <p:txBody>
          <a:bodyPr/>
          <a:lstStyle/>
          <a:p>
            <a:r>
              <a:rPr lang="en-US"/>
              <a:t>Click to edit Master title style</a:t>
            </a:r>
          </a:p>
        </p:txBody>
      </p:sp>
      <p:sp>
        <p:nvSpPr>
          <p:cNvPr id="3" name="SmartArt Placeholder 2"/>
          <p:cNvSpPr>
            <a:spLocks noGrp="1"/>
          </p:cNvSpPr>
          <p:nvPr>
            <p:ph type="dgm" idx="1"/>
          </p:nvPr>
        </p:nvSpPr>
        <p:spPr>
          <a:xfrm>
            <a:off x="533401" y="1536700"/>
            <a:ext cx="8131175" cy="4324350"/>
          </a:xfrm>
        </p:spPr>
        <p:txBody>
          <a:bodyPr/>
          <a:lstStyle/>
          <a:p>
            <a:pPr lvl="0"/>
            <a:endParaRPr lang="en-US" noProof="0"/>
          </a:p>
        </p:txBody>
      </p:sp>
      <p:sp>
        <p:nvSpPr>
          <p:cNvPr id="4" name="Rectangle 6"/>
          <p:cNvSpPr>
            <a:spLocks noGrp="1" noChangeArrowheads="1"/>
          </p:cNvSpPr>
          <p:nvPr>
            <p:ph type="sldNum" sz="quarter" idx="10"/>
          </p:nvPr>
        </p:nvSpPr>
        <p:spPr>
          <a:ln/>
        </p:spPr>
        <p:txBody>
          <a:bodyPr/>
          <a:lstStyle>
            <a:lvl1pPr>
              <a:defRPr/>
            </a:lvl1pPr>
          </a:lstStyle>
          <a:p>
            <a:pPr>
              <a:defRPr/>
            </a:pPr>
            <a:fld id="{F936C369-7064-4DE1-9676-3A5BEE7A4437}" type="slidenum">
              <a:rPr lang="en-US">
                <a:solidFill>
                  <a:prstClr val="black">
                    <a:tint val="75000"/>
                  </a:prstClr>
                </a:solidFill>
              </a:rPr>
              <a:pPr>
                <a:defRPr/>
              </a:pPr>
              <a:t>‹#›</a:t>
            </a:fld>
            <a:endParaRPr lang="en-US">
              <a:solidFill>
                <a:srgbClr val="EEECE1"/>
              </a:solidFill>
            </a:endParaRPr>
          </a:p>
        </p:txBody>
      </p:sp>
    </p:spTree>
    <p:extLst>
      <p:ext uri="{BB962C8B-B14F-4D97-AF65-F5344CB8AC3E}">
        <p14:creationId xmlns:p14="http://schemas.microsoft.com/office/powerpoint/2010/main" val="238809395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Line 2"/>
          <p:cNvSpPr>
            <a:spLocks noChangeShapeType="1"/>
          </p:cNvSpPr>
          <p:nvPr/>
        </p:nvSpPr>
        <p:spPr bwMode="auto">
          <a:xfrm>
            <a:off x="381000" y="6451600"/>
            <a:ext cx="8382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800">
              <a:solidFill>
                <a:srgbClr val="000000"/>
              </a:solidFill>
            </a:endParaRPr>
          </a:p>
        </p:txBody>
      </p:sp>
      <p:sp>
        <p:nvSpPr>
          <p:cNvPr id="4" name="Text Box 3"/>
          <p:cNvSpPr txBox="1">
            <a:spLocks noChangeArrowheads="1"/>
          </p:cNvSpPr>
          <p:nvPr/>
        </p:nvSpPr>
        <p:spPr bwMode="auto">
          <a:xfrm>
            <a:off x="1270000" y="1233490"/>
            <a:ext cx="6553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0" fontAlgn="base" hangingPunct="0">
              <a:spcBef>
                <a:spcPct val="50000"/>
              </a:spcBef>
              <a:spcAft>
                <a:spcPct val="0"/>
              </a:spcAft>
              <a:defRPr/>
            </a:pPr>
            <a:r>
              <a:rPr lang="en-US" altLang="en-US" sz="2000" b="1">
                <a:solidFill>
                  <a:srgbClr val="151C77"/>
                </a:solidFill>
                <a:latin typeface="Century Schoolbook" panose="02040604050505020304" pitchFamily="18" charset="0"/>
              </a:rPr>
              <a:t>I n t e g r i t y  -  S e r v i c e  -  E x c e l l e n c e</a:t>
            </a:r>
          </a:p>
        </p:txBody>
      </p:sp>
      <p:sp>
        <p:nvSpPr>
          <p:cNvPr id="6" name="Line 5"/>
          <p:cNvSpPr>
            <a:spLocks noChangeShapeType="1"/>
          </p:cNvSpPr>
          <p:nvPr/>
        </p:nvSpPr>
        <p:spPr bwMode="auto">
          <a:xfrm>
            <a:off x="381000" y="1231900"/>
            <a:ext cx="8382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800">
              <a:solidFill>
                <a:srgbClr val="000000"/>
              </a:solidFill>
            </a:endParaRPr>
          </a:p>
        </p:txBody>
      </p:sp>
      <p:pic>
        <p:nvPicPr>
          <p:cNvPr id="7" name="Picture 14" descr="51 FW - Leading the Charg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6888" y="2309817"/>
            <a:ext cx="3535362" cy="348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6" descr="51 FW - Leading the Charge.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2438" y="200025"/>
            <a:ext cx="887412"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2328" name="Rectangle 8"/>
          <p:cNvSpPr>
            <a:spLocks noGrp="1" noChangeArrowheads="1"/>
          </p:cNvSpPr>
          <p:nvPr>
            <p:ph type="subTitle" idx="1"/>
          </p:nvPr>
        </p:nvSpPr>
        <p:spPr>
          <a:xfrm>
            <a:off x="4095750" y="3924300"/>
            <a:ext cx="4495800" cy="1047750"/>
          </a:xfrm>
        </p:spPr>
        <p:txBody>
          <a:bodyPr/>
          <a:lstStyle>
            <a:lvl1pPr marL="0" indent="0" algn="r">
              <a:buFont typeface="Wingdings" pitchFamily="2" charset="2"/>
              <a:buNone/>
              <a:defRPr sz="2800"/>
            </a:lvl1pPr>
          </a:lstStyle>
          <a:p>
            <a:r>
              <a:rPr lang="en-US"/>
              <a:t>Click to edit Master subtitle style</a:t>
            </a:r>
          </a:p>
        </p:txBody>
      </p:sp>
      <p:sp>
        <p:nvSpPr>
          <p:cNvPr id="10" name="Rectangle 4"/>
          <p:cNvSpPr>
            <a:spLocks noGrp="1" noChangeArrowheads="1"/>
          </p:cNvSpPr>
          <p:nvPr>
            <p:ph type="sldNum" sz="quarter" idx="4"/>
          </p:nvPr>
        </p:nvSpPr>
        <p:spPr bwMode="auto">
          <a:xfrm>
            <a:off x="7600426" y="6518275"/>
            <a:ext cx="1530874"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fontAlgn="auto" hangingPunct="0">
              <a:spcBef>
                <a:spcPts val="0"/>
              </a:spcBef>
              <a:spcAft>
                <a:spcPts val="0"/>
              </a:spcAft>
              <a:defRPr sz="1000" b="1" i="0">
                <a:solidFill>
                  <a:schemeClr val="tx1"/>
                </a:solidFill>
                <a:latin typeface="Arial" pitchFamily="34" charset="0"/>
                <a:cs typeface="+mn-cs"/>
              </a:defRPr>
            </a:lvl1pPr>
          </a:lstStyle>
          <a:p>
            <a:pPr>
              <a:defRPr/>
            </a:pPr>
            <a:r>
              <a:rPr lang="en-US"/>
              <a:t>CAO: </a:t>
            </a:r>
          </a:p>
          <a:p>
            <a:pPr>
              <a:defRPr/>
            </a:pPr>
            <a:r>
              <a:rPr lang="en-US"/>
              <a:t>POC: Person or Office</a:t>
            </a:r>
          </a:p>
        </p:txBody>
      </p:sp>
    </p:spTree>
    <p:extLst>
      <p:ext uri="{BB962C8B-B14F-4D97-AF65-F5344CB8AC3E}">
        <p14:creationId xmlns:p14="http://schemas.microsoft.com/office/powerpoint/2010/main" val="245157728"/>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Slide Number Placeholder 2"/>
          <p:cNvSpPr>
            <a:spLocks noGrp="1"/>
          </p:cNvSpPr>
          <p:nvPr>
            <p:ph type="sldNum" sz="quarter" idx="10"/>
          </p:nvPr>
        </p:nvSpPr>
        <p:spPr>
          <a:xfrm>
            <a:off x="8750300" y="6518275"/>
            <a:ext cx="381000" cy="304800"/>
          </a:xfrm>
        </p:spPr>
        <p:txBody>
          <a:bodyPr/>
          <a:lstStyle/>
          <a:p>
            <a:pPr>
              <a:defRPr/>
            </a:pPr>
            <a:fld id="{BBFB20FB-CB9A-424A-B4B6-73D7B9241CBC}" type="slidenum">
              <a:rPr lang="en-US" smtClean="0"/>
              <a:pPr>
                <a:defRPr/>
              </a:pPr>
              <a:t>‹#›</a:t>
            </a:fld>
            <a:endParaRPr lang="en-US"/>
          </a:p>
        </p:txBody>
      </p:sp>
      <p:sp>
        <p:nvSpPr>
          <p:cNvPr id="5" name="Content Placeholder 4"/>
          <p:cNvSpPr>
            <a:spLocks noGrp="1"/>
          </p:cNvSpPr>
          <p:nvPr>
            <p:ph sz="quarter" idx="11"/>
          </p:nvPr>
        </p:nvSpPr>
        <p:spPr>
          <a:xfrm>
            <a:off x="365125" y="1471613"/>
            <a:ext cx="8447088" cy="4870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2"/>
          </p:nvPr>
        </p:nvSpPr>
        <p:spPr>
          <a:xfrm>
            <a:off x="7431088" y="6518275"/>
            <a:ext cx="1319212" cy="304800"/>
          </a:xfrm>
        </p:spPr>
        <p:txBody>
          <a:bodyPr/>
          <a:lstStyle>
            <a:lvl1pPr marL="0" indent="0">
              <a:buFontTx/>
              <a:buNone/>
              <a:defRPr sz="1000">
                <a:solidFill>
                  <a:schemeClr val="tx1"/>
                </a:solidFill>
              </a:defRPr>
            </a:lvl1pPr>
            <a:lvl2pPr marL="406389" indent="0">
              <a:buFontTx/>
              <a:buNone/>
              <a:defRPr sz="1000">
                <a:solidFill>
                  <a:schemeClr val="tx1"/>
                </a:solidFill>
              </a:defRPr>
            </a:lvl2pPr>
            <a:lvl3pPr marL="803255" indent="0">
              <a:buFontTx/>
              <a:buNone/>
              <a:defRPr sz="1000">
                <a:solidFill>
                  <a:schemeClr val="tx1"/>
                </a:solidFill>
              </a:defRPr>
            </a:lvl3pPr>
            <a:lvl4pPr marL="1371566" indent="0">
              <a:buFontTx/>
              <a:buNone/>
              <a:defRPr sz="1000">
                <a:solidFill>
                  <a:schemeClr val="tx1"/>
                </a:solidFill>
              </a:defRPr>
            </a:lvl4pPr>
            <a:lvl5pPr marL="1828755" indent="0">
              <a:buFontTx/>
              <a:buNone/>
              <a:defRPr sz="10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14375824"/>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1" y="1536700"/>
            <a:ext cx="3989388" cy="4324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75189" y="1536700"/>
            <a:ext cx="3989387" cy="4324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a:ln/>
        </p:spPr>
        <p:txBody>
          <a:bodyPr/>
          <a:lstStyle>
            <a:lvl1pPr>
              <a:defRPr/>
            </a:lvl1pPr>
          </a:lstStyle>
          <a:p>
            <a:pPr>
              <a:defRPr/>
            </a:pPr>
            <a:fld id="{2ED989C7-8649-4DC8-BBB4-EA689F2D358C}" type="slidenum">
              <a:rPr lang="en-US"/>
              <a:pPr>
                <a:defRPr/>
              </a:pPr>
              <a:t>‹#›</a:t>
            </a:fld>
            <a:endParaRPr lang="en-US">
              <a:solidFill>
                <a:srgbClr val="808080"/>
              </a:solidFill>
            </a:endParaRPr>
          </a:p>
        </p:txBody>
      </p:sp>
    </p:spTree>
    <p:extLst>
      <p:ext uri="{BB962C8B-B14F-4D97-AF65-F5344CB8AC3E}">
        <p14:creationId xmlns:p14="http://schemas.microsoft.com/office/powerpoint/2010/main" val="24215948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3"/>
          <p:cNvSpPr>
            <a:spLocks noChangeShapeType="1"/>
          </p:cNvSpPr>
          <p:nvPr/>
        </p:nvSpPr>
        <p:spPr bwMode="auto">
          <a:xfrm>
            <a:off x="381000" y="6451600"/>
            <a:ext cx="8382000" cy="0"/>
          </a:xfrm>
          <a:prstGeom prst="line">
            <a:avLst/>
          </a:prstGeom>
          <a:noFill/>
          <a:ln w="57150">
            <a:solidFill>
              <a:srgbClr val="0C2D83"/>
            </a:solidFill>
            <a:round/>
            <a:headEnd/>
            <a:tailEnd/>
          </a:ln>
          <a:effectLst/>
        </p:spPr>
        <p:txBody>
          <a:bodyPr wrap="none" lIns="91429" tIns="45714" rIns="91429" bIns="45714" anchor="ctr"/>
          <a:lstStyle/>
          <a:p>
            <a:pPr algn="ctr" eaLnBrk="0" fontAlgn="base" hangingPunct="0">
              <a:spcBef>
                <a:spcPct val="0"/>
              </a:spcBef>
              <a:spcAft>
                <a:spcPct val="0"/>
              </a:spcAft>
              <a:defRPr/>
            </a:pPr>
            <a:endParaRPr lang="en-US" sz="1600" b="1">
              <a:solidFill>
                <a:srgbClr val="FF3300"/>
              </a:solidFill>
              <a:cs typeface="Arial" charset="0"/>
            </a:endParaRPr>
          </a:p>
        </p:txBody>
      </p:sp>
      <p:sp>
        <p:nvSpPr>
          <p:cNvPr id="5" name="Text Box 4"/>
          <p:cNvSpPr txBox="1">
            <a:spLocks noChangeArrowheads="1"/>
          </p:cNvSpPr>
          <p:nvPr/>
        </p:nvSpPr>
        <p:spPr bwMode="auto">
          <a:xfrm>
            <a:off x="1270000" y="1233488"/>
            <a:ext cx="6553200" cy="396875"/>
          </a:xfrm>
          <a:prstGeom prst="rect">
            <a:avLst/>
          </a:prstGeom>
          <a:noFill/>
          <a:ln w="9525">
            <a:noFill/>
            <a:miter lim="800000"/>
            <a:headEnd/>
            <a:tailEnd/>
          </a:ln>
          <a:effectLst/>
        </p:spPr>
        <p:txBody>
          <a:bodyPr lIns="91429" tIns="45714" rIns="91429" bIns="45714">
            <a:spAutoFit/>
          </a:bodyPr>
          <a:lstStyle/>
          <a:p>
            <a:pPr algn="ctr" eaLnBrk="0" fontAlgn="base" hangingPunct="0">
              <a:spcBef>
                <a:spcPct val="50000"/>
              </a:spcBef>
              <a:spcAft>
                <a:spcPct val="0"/>
              </a:spcAft>
              <a:defRPr/>
            </a:pPr>
            <a:r>
              <a:rPr lang="en-US" sz="2000" b="1" i="1">
                <a:solidFill>
                  <a:srgbClr val="151C77"/>
                </a:solidFill>
                <a:latin typeface="Century Schoolbook" pitchFamily="18" charset="0"/>
                <a:cs typeface="Arial" charset="0"/>
              </a:rPr>
              <a:t>I n t e g r i t y  -  S e r v i c e  -  E x c e l l e n c e</a:t>
            </a:r>
          </a:p>
        </p:txBody>
      </p:sp>
      <p:sp>
        <p:nvSpPr>
          <p:cNvPr id="7" name="Line 6"/>
          <p:cNvSpPr>
            <a:spLocks noChangeShapeType="1"/>
          </p:cNvSpPr>
          <p:nvPr/>
        </p:nvSpPr>
        <p:spPr bwMode="auto">
          <a:xfrm>
            <a:off x="381000" y="1231900"/>
            <a:ext cx="8382000" cy="0"/>
          </a:xfrm>
          <a:prstGeom prst="line">
            <a:avLst/>
          </a:prstGeom>
          <a:noFill/>
          <a:ln w="57150">
            <a:solidFill>
              <a:srgbClr val="0C2D83"/>
            </a:solidFill>
            <a:round/>
            <a:headEnd/>
            <a:tailEnd/>
          </a:ln>
          <a:effectLst/>
        </p:spPr>
        <p:txBody>
          <a:bodyPr wrap="none" lIns="91429" tIns="45714" rIns="91429" bIns="45714" anchor="ctr"/>
          <a:lstStyle/>
          <a:p>
            <a:pPr algn="ctr" eaLnBrk="0" fontAlgn="base" hangingPunct="0">
              <a:spcBef>
                <a:spcPct val="0"/>
              </a:spcBef>
              <a:spcAft>
                <a:spcPct val="0"/>
              </a:spcAft>
              <a:defRPr/>
            </a:pPr>
            <a:endParaRPr lang="en-US" sz="1600" b="1">
              <a:solidFill>
                <a:srgbClr val="FF3300"/>
              </a:solidFill>
              <a:cs typeface="Arial" charset="0"/>
            </a:endParaRPr>
          </a:p>
        </p:txBody>
      </p:sp>
      <p:sp>
        <p:nvSpPr>
          <p:cNvPr id="8" name="Text Box 11"/>
          <p:cNvSpPr txBox="1">
            <a:spLocks noChangeArrowheads="1"/>
          </p:cNvSpPr>
          <p:nvPr userDrawn="1"/>
        </p:nvSpPr>
        <p:spPr bwMode="auto">
          <a:xfrm>
            <a:off x="1270000" y="1233488"/>
            <a:ext cx="6553200" cy="396875"/>
          </a:xfrm>
          <a:prstGeom prst="rect">
            <a:avLst/>
          </a:prstGeom>
          <a:noFill/>
          <a:ln w="9525">
            <a:noFill/>
            <a:miter lim="800000"/>
            <a:headEnd/>
            <a:tailEnd/>
          </a:ln>
          <a:effectLst/>
        </p:spPr>
        <p:txBody>
          <a:bodyPr lIns="91429" tIns="45714" rIns="91429" bIns="45714">
            <a:spAutoFit/>
          </a:bodyPr>
          <a:lstStyle/>
          <a:p>
            <a:pPr algn="ctr" eaLnBrk="0" fontAlgn="base" hangingPunct="0">
              <a:spcBef>
                <a:spcPct val="50000"/>
              </a:spcBef>
              <a:spcAft>
                <a:spcPct val="0"/>
              </a:spcAft>
              <a:defRPr/>
            </a:pPr>
            <a:r>
              <a:rPr lang="en-US" sz="2000" b="1" i="1">
                <a:solidFill>
                  <a:srgbClr val="151C77"/>
                </a:solidFill>
                <a:latin typeface="Century Schoolbook" pitchFamily="18" charset="0"/>
                <a:cs typeface="Arial" charset="0"/>
              </a:rPr>
              <a:t>I n t e g r i t y  -  S e r v i c e  -  E x c e l l e n c e</a:t>
            </a:r>
          </a:p>
        </p:txBody>
      </p:sp>
      <p:sp>
        <p:nvSpPr>
          <p:cNvPr id="9" name="Text Box 12"/>
          <p:cNvSpPr txBox="1">
            <a:spLocks noChangeArrowheads="1"/>
          </p:cNvSpPr>
          <p:nvPr userDrawn="1"/>
        </p:nvSpPr>
        <p:spPr bwMode="auto">
          <a:xfrm>
            <a:off x="2523878" y="344972"/>
            <a:ext cx="4045444" cy="646319"/>
          </a:xfrm>
          <a:prstGeom prst="rect">
            <a:avLst/>
          </a:prstGeom>
          <a:noFill/>
          <a:ln w="9525">
            <a:noFill/>
            <a:miter lim="800000"/>
            <a:headEnd/>
            <a:tailEnd/>
          </a:ln>
          <a:effectLst/>
        </p:spPr>
        <p:txBody>
          <a:bodyPr wrap="none" lIns="91429" tIns="45714" rIns="91429" bIns="45714">
            <a:spAutoFit/>
          </a:bodyPr>
          <a:lstStyle/>
          <a:p>
            <a:pPr algn="ctr" eaLnBrk="0" fontAlgn="base" hangingPunct="0">
              <a:spcBef>
                <a:spcPct val="0"/>
              </a:spcBef>
              <a:spcAft>
                <a:spcPct val="0"/>
              </a:spcAft>
              <a:defRPr/>
            </a:pPr>
            <a:r>
              <a:rPr lang="en-US" sz="3600" b="1" i="1">
                <a:solidFill>
                  <a:srgbClr val="151C77"/>
                </a:solidFill>
                <a:cs typeface="Arial" charset="0"/>
              </a:rPr>
              <a:t>51</a:t>
            </a:r>
            <a:r>
              <a:rPr lang="en-US" sz="3600" b="1" i="1" baseline="30000">
                <a:solidFill>
                  <a:srgbClr val="151C77"/>
                </a:solidFill>
                <a:cs typeface="Arial" charset="0"/>
              </a:rPr>
              <a:t>st</a:t>
            </a:r>
            <a:r>
              <a:rPr lang="en-US" sz="3600" b="1" i="1">
                <a:solidFill>
                  <a:srgbClr val="151C77"/>
                </a:solidFill>
                <a:cs typeface="Arial" charset="0"/>
              </a:rPr>
              <a:t> Fighter Wing</a:t>
            </a:r>
          </a:p>
        </p:txBody>
      </p:sp>
      <p:sp>
        <p:nvSpPr>
          <p:cNvPr id="10" name="Line 14"/>
          <p:cNvSpPr>
            <a:spLocks noChangeShapeType="1"/>
          </p:cNvSpPr>
          <p:nvPr userDrawn="1"/>
        </p:nvSpPr>
        <p:spPr bwMode="auto">
          <a:xfrm>
            <a:off x="381000" y="1231900"/>
            <a:ext cx="8382000" cy="0"/>
          </a:xfrm>
          <a:prstGeom prst="line">
            <a:avLst/>
          </a:prstGeom>
          <a:noFill/>
          <a:ln w="57150">
            <a:solidFill>
              <a:srgbClr val="000080"/>
            </a:solidFill>
            <a:round/>
            <a:headEnd/>
            <a:tailEnd/>
          </a:ln>
          <a:effectLst/>
        </p:spPr>
        <p:txBody>
          <a:bodyPr wrap="none" lIns="91429" tIns="45714" rIns="91429" bIns="45714" anchor="ctr"/>
          <a:lstStyle/>
          <a:p>
            <a:pPr algn="ctr" eaLnBrk="0" fontAlgn="base" hangingPunct="0">
              <a:spcBef>
                <a:spcPct val="0"/>
              </a:spcBef>
              <a:spcAft>
                <a:spcPct val="0"/>
              </a:spcAft>
              <a:defRPr/>
            </a:pPr>
            <a:endParaRPr lang="en-US" sz="1600" b="1">
              <a:solidFill>
                <a:srgbClr val="FF3300"/>
              </a:solidFill>
              <a:cs typeface="Arial" charset="0"/>
            </a:endParaRPr>
          </a:p>
        </p:txBody>
      </p:sp>
      <p:pic>
        <p:nvPicPr>
          <p:cNvPr id="11" name="Picture 14" descr="51 FW - Leading the Charge.PNG"/>
          <p:cNvPicPr>
            <a:picLocks noChangeAspect="1"/>
          </p:cNvPicPr>
          <p:nvPr userDrawn="1"/>
        </p:nvPicPr>
        <p:blipFill>
          <a:blip r:embed="rId2" cstate="print"/>
          <a:srcRect/>
          <a:stretch>
            <a:fillRect/>
          </a:stretch>
        </p:blipFill>
        <p:spPr bwMode="auto">
          <a:xfrm>
            <a:off x="496888" y="2309814"/>
            <a:ext cx="3535362" cy="3487737"/>
          </a:xfrm>
          <a:prstGeom prst="rect">
            <a:avLst/>
          </a:prstGeom>
          <a:noFill/>
          <a:ln w="9525">
            <a:noFill/>
            <a:miter lim="800000"/>
            <a:headEnd/>
            <a:tailEnd/>
          </a:ln>
        </p:spPr>
      </p:pic>
      <p:sp>
        <p:nvSpPr>
          <p:cNvPr id="2114569" name="Rectangle 9"/>
          <p:cNvSpPr>
            <a:spLocks noGrp="1" noChangeArrowheads="1"/>
          </p:cNvSpPr>
          <p:nvPr>
            <p:ph type="subTitle" idx="1"/>
          </p:nvPr>
        </p:nvSpPr>
        <p:spPr>
          <a:xfrm>
            <a:off x="4095750" y="3924300"/>
            <a:ext cx="4495800" cy="1047750"/>
          </a:xfrm>
        </p:spPr>
        <p:txBody>
          <a:bodyPr/>
          <a:lstStyle>
            <a:lvl1pPr marL="0" indent="0" algn="r">
              <a:buFont typeface="Wingdings" pitchFamily="2" charset="2"/>
              <a:buNone/>
              <a:defRPr sz="2800"/>
            </a:lvl1pPr>
          </a:lstStyle>
          <a:p>
            <a:r>
              <a:rPr lang="en-US"/>
              <a:t>Click to edit Master subtitle style</a:t>
            </a:r>
          </a:p>
        </p:txBody>
      </p:sp>
      <p:sp>
        <p:nvSpPr>
          <p:cNvPr id="2114570" name="Rectangle 10"/>
          <p:cNvSpPr>
            <a:spLocks noGrp="1" noChangeArrowheads="1"/>
          </p:cNvSpPr>
          <p:nvPr>
            <p:ph type="ctrTitle"/>
          </p:nvPr>
        </p:nvSpPr>
        <p:spPr>
          <a:xfrm>
            <a:off x="3467100" y="1962150"/>
            <a:ext cx="5143500" cy="1600200"/>
          </a:xfrm>
        </p:spPr>
        <p:txBody>
          <a:bodyPr/>
          <a:lstStyle>
            <a:lvl1pPr>
              <a:defRPr sz="4400"/>
            </a:lvl1pPr>
          </a:lstStyle>
          <a:p>
            <a:r>
              <a:rPr lang="en-US"/>
              <a:t>Click to edit Master title style</a:t>
            </a:r>
          </a:p>
        </p:txBody>
      </p:sp>
      <p:sp>
        <p:nvSpPr>
          <p:cNvPr id="12" name="Rectangle 7"/>
          <p:cNvSpPr>
            <a:spLocks noGrp="1" noChangeArrowheads="1"/>
          </p:cNvSpPr>
          <p:nvPr>
            <p:ph type="dt" sz="half" idx="10"/>
          </p:nvPr>
        </p:nvSpPr>
        <p:spPr bwMode="auto">
          <a:xfrm>
            <a:off x="0" y="6629400"/>
            <a:ext cx="1219200" cy="304800"/>
          </a:xfrm>
          <a:prstGeom prst="rect">
            <a:avLst/>
          </a:prstGeom>
          <a:ln>
            <a:miter lim="800000"/>
            <a:headEnd/>
            <a:tailEnd/>
          </a:ln>
        </p:spPr>
        <p:txBody>
          <a:bodyPr vert="horz" wrap="square" lIns="91429" tIns="45714" rIns="91429" bIns="45714" numCol="1" anchor="t" anchorCtr="0" compatLnSpc="1">
            <a:prstTxWarp prst="textNoShape">
              <a:avLst/>
            </a:prstTxWarp>
          </a:bodyPr>
          <a:lstStyle>
            <a:lvl1pPr eaLnBrk="0" hangingPunct="0">
              <a:defRPr sz="1000">
                <a:solidFill>
                  <a:srgbClr val="969696"/>
                </a:solidFill>
              </a:defRPr>
            </a:lvl1pPr>
          </a:lstStyle>
          <a:p>
            <a:pPr fontAlgn="base">
              <a:spcBef>
                <a:spcPct val="0"/>
              </a:spcBef>
              <a:spcAft>
                <a:spcPct val="0"/>
              </a:spcAft>
            </a:pPr>
            <a:endParaRPr lang="en-US">
              <a:cs typeface="Arial" charset="0"/>
            </a:endParaRPr>
          </a:p>
        </p:txBody>
      </p:sp>
      <p:sp>
        <p:nvSpPr>
          <p:cNvPr id="13" name="Rectangle 8"/>
          <p:cNvSpPr>
            <a:spLocks noGrp="1" noChangeArrowheads="1"/>
          </p:cNvSpPr>
          <p:nvPr>
            <p:ph type="sldNum" sz="quarter" idx="11"/>
          </p:nvPr>
        </p:nvSpPr>
        <p:spPr>
          <a:xfrm>
            <a:off x="7988300" y="6629400"/>
            <a:ext cx="1143000" cy="304800"/>
          </a:xfrm>
        </p:spPr>
        <p:txBody>
          <a:bodyPr/>
          <a:lstStyle>
            <a:lvl1pPr>
              <a:defRPr/>
            </a:lvl1pPr>
          </a:lstStyle>
          <a:p>
            <a:fld id="{2887AE4E-B560-4E79-917C-187FF22B2EFB}" type="slidenum">
              <a:rPr lang="en-US"/>
              <a:pPr/>
              <a:t>‹#›</a:t>
            </a:fld>
            <a:endParaRPr lang="en-US">
              <a:solidFill>
                <a:srgbClr val="808080"/>
              </a:solidFill>
            </a:endParaRPr>
          </a:p>
        </p:txBody>
      </p:sp>
      <p:sp>
        <p:nvSpPr>
          <p:cNvPr id="2" name="TextBox 1"/>
          <p:cNvSpPr txBox="1"/>
          <p:nvPr userDrawn="1"/>
        </p:nvSpPr>
        <p:spPr>
          <a:xfrm>
            <a:off x="3225259" y="-36473"/>
            <a:ext cx="2813591" cy="369332"/>
          </a:xfrm>
          <a:prstGeom prst="rect">
            <a:avLst/>
          </a:prstGeom>
          <a:noFill/>
        </p:spPr>
        <p:txBody>
          <a:bodyPr wrap="none" rtlCol="0">
            <a:spAutoFit/>
          </a:bodyPr>
          <a:lstStyle/>
          <a:p>
            <a:r>
              <a:rPr lang="en-US"/>
              <a:t>Sensitive</a:t>
            </a:r>
            <a:r>
              <a:rPr lang="en-US" baseline="0"/>
              <a:t> but Unclassified</a:t>
            </a:r>
            <a:endParaRPr lang="en-US"/>
          </a:p>
        </p:txBody>
      </p:sp>
    </p:spTree>
    <p:extLst>
      <p:ext uri="{BB962C8B-B14F-4D97-AF65-F5344CB8AC3E}">
        <p14:creationId xmlns:p14="http://schemas.microsoft.com/office/powerpoint/2010/main" val="273568956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sldNum" sz="quarter" idx="10"/>
          </p:nvPr>
        </p:nvSpPr>
        <p:spPr>
          <a:ln/>
        </p:spPr>
        <p:txBody>
          <a:bodyPr/>
          <a:lstStyle>
            <a:lvl1pPr>
              <a:defRPr/>
            </a:lvl1pPr>
          </a:lstStyle>
          <a:p>
            <a:fld id="{BAEA1A54-A2D5-473B-96EE-0576A729C7D0}" type="slidenum">
              <a:rPr lang="en-US"/>
              <a:pPr/>
              <a:t>‹#›</a:t>
            </a:fld>
            <a:endParaRPr lang="en-US">
              <a:solidFill>
                <a:srgbClr val="808080"/>
              </a:solidFill>
            </a:endParaRPr>
          </a:p>
        </p:txBody>
      </p:sp>
      <p:sp>
        <p:nvSpPr>
          <p:cNvPr id="5" name="TextBox 4"/>
          <p:cNvSpPr txBox="1"/>
          <p:nvPr userDrawn="1"/>
        </p:nvSpPr>
        <p:spPr>
          <a:xfrm>
            <a:off x="3225259" y="-36473"/>
            <a:ext cx="2813591" cy="369332"/>
          </a:xfrm>
          <a:prstGeom prst="rect">
            <a:avLst/>
          </a:prstGeom>
          <a:noFill/>
        </p:spPr>
        <p:txBody>
          <a:bodyPr wrap="none" rtlCol="0">
            <a:spAutoFit/>
          </a:bodyPr>
          <a:lstStyle/>
          <a:p>
            <a:r>
              <a:rPr lang="en-US"/>
              <a:t>Sensitive</a:t>
            </a:r>
            <a:r>
              <a:rPr lang="en-US" baseline="0"/>
              <a:t> but Unclassified</a:t>
            </a:r>
            <a:endParaRPr lang="en-US"/>
          </a:p>
        </p:txBody>
      </p:sp>
    </p:spTree>
    <p:extLst>
      <p:ext uri="{BB962C8B-B14F-4D97-AF65-F5344CB8AC3E}">
        <p14:creationId xmlns:p14="http://schemas.microsoft.com/office/powerpoint/2010/main" val="362125957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46" indent="0">
              <a:buNone/>
              <a:defRPr sz="1800"/>
            </a:lvl2pPr>
            <a:lvl3pPr marL="914293" indent="0">
              <a:buNone/>
              <a:defRPr sz="1600"/>
            </a:lvl3pPr>
            <a:lvl4pPr marL="1371440" indent="0">
              <a:buNone/>
              <a:defRPr sz="1400"/>
            </a:lvl4pPr>
            <a:lvl5pPr marL="1828586" indent="0">
              <a:buNone/>
              <a:defRPr sz="1400"/>
            </a:lvl5pPr>
            <a:lvl6pPr marL="2285733" indent="0">
              <a:buNone/>
              <a:defRPr sz="1400"/>
            </a:lvl6pPr>
            <a:lvl7pPr marL="2742879" indent="0">
              <a:buNone/>
              <a:defRPr sz="1400"/>
            </a:lvl7pPr>
            <a:lvl8pPr marL="3200026" indent="0">
              <a:buNone/>
              <a:defRPr sz="1400"/>
            </a:lvl8pPr>
            <a:lvl9pPr marL="3657172" indent="0">
              <a:buNone/>
              <a:defRPr sz="1400"/>
            </a:lvl9pPr>
          </a:lstStyle>
          <a:p>
            <a:pPr lvl="0"/>
            <a:r>
              <a:rPr lang="en-US"/>
              <a:t>Click to edit Master text styles</a:t>
            </a:r>
          </a:p>
        </p:txBody>
      </p:sp>
      <p:sp>
        <p:nvSpPr>
          <p:cNvPr id="4" name="Rectangle 3"/>
          <p:cNvSpPr>
            <a:spLocks noGrp="1" noChangeArrowheads="1"/>
          </p:cNvSpPr>
          <p:nvPr>
            <p:ph type="sldNum" sz="quarter" idx="10"/>
          </p:nvPr>
        </p:nvSpPr>
        <p:spPr>
          <a:ln/>
        </p:spPr>
        <p:txBody>
          <a:bodyPr/>
          <a:lstStyle>
            <a:lvl1pPr>
              <a:defRPr/>
            </a:lvl1pPr>
          </a:lstStyle>
          <a:p>
            <a:fld id="{7A0BE309-31DD-4986-84C7-457C698C1283}" type="slidenum">
              <a:rPr lang="en-US"/>
              <a:pPr/>
              <a:t>‹#›</a:t>
            </a:fld>
            <a:endParaRPr lang="en-US">
              <a:solidFill>
                <a:srgbClr val="808080"/>
              </a:solidFill>
            </a:endParaRPr>
          </a:p>
        </p:txBody>
      </p:sp>
      <p:sp>
        <p:nvSpPr>
          <p:cNvPr id="5" name="TextBox 4"/>
          <p:cNvSpPr txBox="1"/>
          <p:nvPr userDrawn="1"/>
        </p:nvSpPr>
        <p:spPr>
          <a:xfrm>
            <a:off x="3225259" y="-36473"/>
            <a:ext cx="2813591" cy="369332"/>
          </a:xfrm>
          <a:prstGeom prst="rect">
            <a:avLst/>
          </a:prstGeom>
          <a:noFill/>
        </p:spPr>
        <p:txBody>
          <a:bodyPr wrap="none" rtlCol="0">
            <a:spAutoFit/>
          </a:bodyPr>
          <a:lstStyle/>
          <a:p>
            <a:r>
              <a:rPr lang="en-US"/>
              <a:t>Sensitive</a:t>
            </a:r>
            <a:r>
              <a:rPr lang="en-US" baseline="0"/>
              <a:t> but Unclassified</a:t>
            </a:r>
            <a:endParaRPr lang="en-US"/>
          </a:p>
        </p:txBody>
      </p:sp>
    </p:spTree>
    <p:extLst>
      <p:ext uri="{BB962C8B-B14F-4D97-AF65-F5344CB8AC3E}">
        <p14:creationId xmlns:p14="http://schemas.microsoft.com/office/powerpoint/2010/main" val="4025349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sldNum" sz="quarter" idx="10"/>
          </p:nvPr>
        </p:nvSpPr>
        <p:spPr>
          <a:ln/>
        </p:spPr>
        <p:txBody>
          <a:bodyPr/>
          <a:lstStyle>
            <a:lvl1pPr>
              <a:defRPr/>
            </a:lvl1pPr>
          </a:lstStyle>
          <a:p>
            <a:pPr>
              <a:defRPr/>
            </a:pPr>
            <a:fld id="{4CC7AA67-480F-4D9B-B748-23BCA0DA6195}" type="slidenum">
              <a:rPr lang="en-US"/>
              <a:pPr>
                <a:defRPr/>
              </a:pPr>
              <a:t>‹#›</a:t>
            </a:fld>
            <a:endParaRPr lang="en-US">
              <a:solidFill>
                <a:srgbClr val="808080"/>
              </a:solidFill>
            </a:endParaRPr>
          </a:p>
        </p:txBody>
      </p:sp>
    </p:spTree>
    <p:extLst>
      <p:ext uri="{BB962C8B-B14F-4D97-AF65-F5344CB8AC3E}">
        <p14:creationId xmlns:p14="http://schemas.microsoft.com/office/powerpoint/2010/main" val="341714873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1" y="1536700"/>
            <a:ext cx="3989388" cy="4324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75188" y="1536700"/>
            <a:ext cx="3989387" cy="4324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sldNum" sz="quarter" idx="10"/>
          </p:nvPr>
        </p:nvSpPr>
        <p:spPr>
          <a:ln/>
        </p:spPr>
        <p:txBody>
          <a:bodyPr/>
          <a:lstStyle>
            <a:lvl1pPr>
              <a:defRPr/>
            </a:lvl1pPr>
          </a:lstStyle>
          <a:p>
            <a:fld id="{8C77D7C3-A0AC-4919-B539-7EFCD9FE6E46}" type="slidenum">
              <a:rPr lang="en-US"/>
              <a:pPr/>
              <a:t>‹#›</a:t>
            </a:fld>
            <a:endParaRPr lang="en-US">
              <a:solidFill>
                <a:srgbClr val="808080"/>
              </a:solidFill>
            </a:endParaRPr>
          </a:p>
        </p:txBody>
      </p:sp>
    </p:spTree>
    <p:extLst>
      <p:ext uri="{BB962C8B-B14F-4D97-AF65-F5344CB8AC3E}">
        <p14:creationId xmlns:p14="http://schemas.microsoft.com/office/powerpoint/2010/main" val="353156410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p:cNvSpPr>
            <a:spLocks noGrp="1" noChangeArrowheads="1"/>
          </p:cNvSpPr>
          <p:nvPr>
            <p:ph type="sldNum" sz="quarter" idx="10"/>
          </p:nvPr>
        </p:nvSpPr>
        <p:spPr>
          <a:ln/>
        </p:spPr>
        <p:txBody>
          <a:bodyPr/>
          <a:lstStyle>
            <a:lvl1pPr>
              <a:defRPr/>
            </a:lvl1pPr>
          </a:lstStyle>
          <a:p>
            <a:fld id="{31744BF5-E3BD-4C24-9D3D-A9C89740FB22}" type="slidenum">
              <a:rPr lang="en-US"/>
              <a:pPr/>
              <a:t>‹#›</a:t>
            </a:fld>
            <a:endParaRPr lang="en-US">
              <a:solidFill>
                <a:srgbClr val="808080"/>
              </a:solidFill>
            </a:endParaRPr>
          </a:p>
        </p:txBody>
      </p:sp>
    </p:spTree>
    <p:extLst>
      <p:ext uri="{BB962C8B-B14F-4D97-AF65-F5344CB8AC3E}">
        <p14:creationId xmlns:p14="http://schemas.microsoft.com/office/powerpoint/2010/main" val="427964860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p:cNvSpPr>
            <a:spLocks noGrp="1" noChangeArrowheads="1"/>
          </p:cNvSpPr>
          <p:nvPr>
            <p:ph type="sldNum" sz="quarter" idx="10"/>
          </p:nvPr>
        </p:nvSpPr>
        <p:spPr>
          <a:ln/>
        </p:spPr>
        <p:txBody>
          <a:bodyPr/>
          <a:lstStyle>
            <a:lvl1pPr>
              <a:defRPr/>
            </a:lvl1pPr>
          </a:lstStyle>
          <a:p>
            <a:fld id="{30D43E23-507D-406F-A4D6-47BE8D957BF2}" type="slidenum">
              <a:rPr lang="en-US"/>
              <a:pPr/>
              <a:t>‹#›</a:t>
            </a:fld>
            <a:endParaRPr lang="en-US">
              <a:solidFill>
                <a:srgbClr val="808080"/>
              </a:solidFill>
            </a:endParaRPr>
          </a:p>
        </p:txBody>
      </p:sp>
    </p:spTree>
    <p:extLst>
      <p:ext uri="{BB962C8B-B14F-4D97-AF65-F5344CB8AC3E}">
        <p14:creationId xmlns:p14="http://schemas.microsoft.com/office/powerpoint/2010/main" val="117481487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ln/>
        </p:spPr>
        <p:txBody>
          <a:bodyPr/>
          <a:lstStyle>
            <a:lvl1pPr>
              <a:defRPr/>
            </a:lvl1pPr>
          </a:lstStyle>
          <a:p>
            <a:fld id="{3ACF799E-82B7-45D4-BAB1-79E97454199D}" type="slidenum">
              <a:rPr lang="en-US"/>
              <a:pPr/>
              <a:t>‹#›</a:t>
            </a:fld>
            <a:endParaRPr lang="en-US">
              <a:solidFill>
                <a:srgbClr val="808080"/>
              </a:solidFill>
            </a:endParaRPr>
          </a:p>
        </p:txBody>
      </p:sp>
    </p:spTree>
    <p:extLst>
      <p:ext uri="{BB962C8B-B14F-4D97-AF65-F5344CB8AC3E}">
        <p14:creationId xmlns:p14="http://schemas.microsoft.com/office/powerpoint/2010/main" val="134616761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fld id="{BD4A869A-F50D-4E4F-B57C-7A36554C2C77}" type="slidenum">
              <a:rPr lang="en-US"/>
              <a:pPr/>
              <a:t>‹#›</a:t>
            </a:fld>
            <a:endParaRPr lang="en-US">
              <a:solidFill>
                <a:srgbClr val="808080"/>
              </a:solidFill>
            </a:endParaRPr>
          </a:p>
        </p:txBody>
      </p:sp>
    </p:spTree>
    <p:extLst>
      <p:ext uri="{BB962C8B-B14F-4D97-AF65-F5344CB8AC3E}">
        <p14:creationId xmlns:p14="http://schemas.microsoft.com/office/powerpoint/2010/main" val="72321548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46" indent="0">
              <a:buNone/>
              <a:defRPr sz="2800"/>
            </a:lvl2pPr>
            <a:lvl3pPr marL="914293" indent="0">
              <a:buNone/>
              <a:defRPr sz="2400"/>
            </a:lvl3pPr>
            <a:lvl4pPr marL="1371440" indent="0">
              <a:buNone/>
              <a:defRPr sz="2000"/>
            </a:lvl4pPr>
            <a:lvl5pPr marL="1828586" indent="0">
              <a:buNone/>
              <a:defRPr sz="2000"/>
            </a:lvl5pPr>
            <a:lvl6pPr marL="2285733" indent="0">
              <a:buNone/>
              <a:defRPr sz="2000"/>
            </a:lvl6pPr>
            <a:lvl7pPr marL="2742879" indent="0">
              <a:buNone/>
              <a:defRPr sz="2000"/>
            </a:lvl7pPr>
            <a:lvl8pPr marL="3200026" indent="0">
              <a:buNone/>
              <a:defRPr sz="2000"/>
            </a:lvl8pPr>
            <a:lvl9pPr marL="3657172"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fld id="{57FA75A0-A986-4116-BA61-F0EAFE9EE4F1}" type="slidenum">
              <a:rPr lang="en-US"/>
              <a:pPr/>
              <a:t>‹#›</a:t>
            </a:fld>
            <a:endParaRPr lang="en-US">
              <a:solidFill>
                <a:srgbClr val="808080"/>
              </a:solidFill>
            </a:endParaRPr>
          </a:p>
        </p:txBody>
      </p:sp>
    </p:spTree>
    <p:extLst>
      <p:ext uri="{BB962C8B-B14F-4D97-AF65-F5344CB8AC3E}">
        <p14:creationId xmlns:p14="http://schemas.microsoft.com/office/powerpoint/2010/main" val="191587191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sldNum" sz="quarter" idx="10"/>
          </p:nvPr>
        </p:nvSpPr>
        <p:spPr>
          <a:ln/>
        </p:spPr>
        <p:txBody>
          <a:bodyPr/>
          <a:lstStyle>
            <a:lvl1pPr>
              <a:defRPr/>
            </a:lvl1pPr>
          </a:lstStyle>
          <a:p>
            <a:fld id="{3E905F82-3924-4DD5-99BF-3F8CACF719C2}" type="slidenum">
              <a:rPr lang="en-US"/>
              <a:pPr/>
              <a:t>‹#›</a:t>
            </a:fld>
            <a:endParaRPr lang="en-US">
              <a:solidFill>
                <a:srgbClr val="808080"/>
              </a:solidFill>
            </a:endParaRPr>
          </a:p>
        </p:txBody>
      </p:sp>
    </p:spTree>
    <p:extLst>
      <p:ext uri="{BB962C8B-B14F-4D97-AF65-F5344CB8AC3E}">
        <p14:creationId xmlns:p14="http://schemas.microsoft.com/office/powerpoint/2010/main" val="161318211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1314" y="76200"/>
            <a:ext cx="2052637" cy="5784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1" y="76200"/>
            <a:ext cx="6005513" cy="5784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sldNum" sz="quarter" idx="10"/>
          </p:nvPr>
        </p:nvSpPr>
        <p:spPr>
          <a:ln/>
        </p:spPr>
        <p:txBody>
          <a:bodyPr/>
          <a:lstStyle>
            <a:lvl1pPr>
              <a:defRPr/>
            </a:lvl1pPr>
          </a:lstStyle>
          <a:p>
            <a:fld id="{ABBC4FC2-BFEE-46D2-9EF1-496DD55A2B66}" type="slidenum">
              <a:rPr lang="en-US"/>
              <a:pPr/>
              <a:t>‹#›</a:t>
            </a:fld>
            <a:endParaRPr lang="en-US">
              <a:solidFill>
                <a:srgbClr val="808080"/>
              </a:solidFill>
            </a:endParaRPr>
          </a:p>
        </p:txBody>
      </p:sp>
    </p:spTree>
    <p:extLst>
      <p:ext uri="{BB962C8B-B14F-4D97-AF65-F5344CB8AC3E}">
        <p14:creationId xmlns:p14="http://schemas.microsoft.com/office/powerpoint/2010/main" val="426582699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63700" y="76200"/>
            <a:ext cx="7080250" cy="1143000"/>
          </a:xfrm>
        </p:spPr>
        <p:txBody>
          <a:bodyPr/>
          <a:lstStyle/>
          <a:p>
            <a:r>
              <a:rPr lang="en-US"/>
              <a:t>Click to edit Master title style</a:t>
            </a:r>
          </a:p>
        </p:txBody>
      </p:sp>
      <p:sp>
        <p:nvSpPr>
          <p:cNvPr id="3" name="Table Placeholder 2"/>
          <p:cNvSpPr>
            <a:spLocks noGrp="1"/>
          </p:cNvSpPr>
          <p:nvPr>
            <p:ph type="tbl" idx="1"/>
          </p:nvPr>
        </p:nvSpPr>
        <p:spPr>
          <a:xfrm>
            <a:off x="533401" y="1536700"/>
            <a:ext cx="8131175" cy="4324350"/>
          </a:xfrm>
        </p:spPr>
        <p:txBody>
          <a:bodyPr/>
          <a:lstStyle/>
          <a:p>
            <a:pPr lvl="0"/>
            <a:endParaRPr lang="en-US" noProof="0"/>
          </a:p>
        </p:txBody>
      </p:sp>
      <p:sp>
        <p:nvSpPr>
          <p:cNvPr id="4" name="Rectangle 3"/>
          <p:cNvSpPr>
            <a:spLocks noGrp="1" noChangeArrowheads="1"/>
          </p:cNvSpPr>
          <p:nvPr>
            <p:ph type="sldNum" sz="quarter" idx="10"/>
          </p:nvPr>
        </p:nvSpPr>
        <p:spPr>
          <a:ln/>
        </p:spPr>
        <p:txBody>
          <a:bodyPr/>
          <a:lstStyle>
            <a:lvl1pPr>
              <a:defRPr/>
            </a:lvl1pPr>
          </a:lstStyle>
          <a:p>
            <a:fld id="{473C3F61-85B7-43F0-90D2-0E9F9EDD67B5}" type="slidenum">
              <a:rPr lang="en-US"/>
              <a:pPr/>
              <a:t>‹#›</a:t>
            </a:fld>
            <a:endParaRPr lang="en-US">
              <a:solidFill>
                <a:srgbClr val="808080"/>
              </a:solidFill>
            </a:endParaRPr>
          </a:p>
        </p:txBody>
      </p:sp>
    </p:spTree>
    <p:extLst>
      <p:ext uri="{BB962C8B-B14F-4D97-AF65-F5344CB8AC3E}">
        <p14:creationId xmlns:p14="http://schemas.microsoft.com/office/powerpoint/2010/main" val="342778796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p:cNvSpPr>
            <a:spLocks noGrp="1" noChangeArrowheads="1"/>
          </p:cNvSpPr>
          <p:nvPr>
            <p:ph type="sldNum" sz="quarter" idx="10"/>
          </p:nvPr>
        </p:nvSpPr>
        <p:spPr>
          <a:ln/>
        </p:spPr>
        <p:txBody>
          <a:bodyPr/>
          <a:lstStyle>
            <a:lvl1pPr>
              <a:defRPr/>
            </a:lvl1pPr>
          </a:lstStyle>
          <a:p>
            <a:fld id="{9E262FDA-6480-4667-835E-93B6489EF2B6}" type="slidenum">
              <a:rPr lang="en-US"/>
              <a:pPr/>
              <a:t>‹#›</a:t>
            </a:fld>
            <a:endParaRPr lang="en-US">
              <a:solidFill>
                <a:srgbClr val="808080"/>
              </a:solidFill>
            </a:endParaRPr>
          </a:p>
        </p:txBody>
      </p:sp>
    </p:spTree>
    <p:extLst>
      <p:ext uri="{BB962C8B-B14F-4D97-AF65-F5344CB8AC3E}">
        <p14:creationId xmlns:p14="http://schemas.microsoft.com/office/powerpoint/2010/main" val="3500191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slideLayout" Target="../slideLayouts/slideLayout99.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slideLayout" Target="../slideLayouts/slideLayout98.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5" Type="http://schemas.openxmlformats.org/officeDocument/2006/relationships/image" Target="../media/image7.png"/><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102.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image" Target="../media/image9.png"/><Relationship Id="rId5" Type="http://schemas.openxmlformats.org/officeDocument/2006/relationships/theme" Target="../theme/theme11.xml"/><Relationship Id="rId4" Type="http://schemas.openxmlformats.org/officeDocument/2006/relationships/slideLayout" Target="../slideLayouts/slideLayout103.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106.xml"/><Relationship Id="rId7" Type="http://schemas.openxmlformats.org/officeDocument/2006/relationships/image" Target="../media/image1.png"/><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theme" Target="../theme/theme12.xml"/><Relationship Id="rId5" Type="http://schemas.openxmlformats.org/officeDocument/2006/relationships/slideLayout" Target="../slideLayouts/slideLayout108.xml"/><Relationship Id="rId4" Type="http://schemas.openxmlformats.org/officeDocument/2006/relationships/slideLayout" Target="../slideLayouts/slideLayout1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6"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theme" Target="../theme/theme2.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5" Type="http://schemas.openxmlformats.org/officeDocument/2006/relationships/image" Target="../media/image1.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image" Target="../media/image5.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theme" Target="../theme/theme4.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6" Type="http://schemas.openxmlformats.org/officeDocument/2006/relationships/image" Target="../media/image3.png"/><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theme" Target="../theme/theme6.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2" Type="http://schemas.openxmlformats.org/officeDocument/2006/relationships/slideLayout" Target="../slideLayouts/slideLayout56.xml"/><Relationship Id="rId16" Type="http://schemas.openxmlformats.org/officeDocument/2006/relationships/image" Target="../media/image3.png"/><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theme" Target="../theme/theme7.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image" Target="../media/image3.png"/><Relationship Id="rId2" Type="http://schemas.openxmlformats.org/officeDocument/2006/relationships/slideLayout" Target="../slideLayouts/slideLayout70.xml"/><Relationship Id="rId16" Type="http://schemas.openxmlformats.org/officeDocument/2006/relationships/theme" Target="../theme/theme8.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86.xml"/><Relationship Id="rId2" Type="http://schemas.openxmlformats.org/officeDocument/2006/relationships/slideLayout" Target="../slideLayouts/slideLayout85.xml"/><Relationship Id="rId1" Type="http://schemas.openxmlformats.org/officeDocument/2006/relationships/slideLayout" Target="../slideLayouts/slideLayout84.xml"/><Relationship Id="rId5" Type="http://schemas.openxmlformats.org/officeDocument/2006/relationships/image" Target="../media/image1.pn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533402" y="1536700"/>
            <a:ext cx="8131175"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1028" name="Rectangle 6"/>
          <p:cNvSpPr>
            <a:spLocks noGrp="1" noChangeArrowheads="1"/>
          </p:cNvSpPr>
          <p:nvPr>
            <p:ph type="title"/>
          </p:nvPr>
        </p:nvSpPr>
        <p:spPr bwMode="auto">
          <a:xfrm>
            <a:off x="1642533" y="261610"/>
            <a:ext cx="7107767" cy="957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Title of Slide</a:t>
            </a:r>
          </a:p>
        </p:txBody>
      </p:sp>
      <p:sp>
        <p:nvSpPr>
          <p:cNvPr id="1029" name="Line 7"/>
          <p:cNvSpPr>
            <a:spLocks noChangeShapeType="1"/>
          </p:cNvSpPr>
          <p:nvPr/>
        </p:nvSpPr>
        <p:spPr bwMode="auto">
          <a:xfrm>
            <a:off x="381000" y="6451600"/>
            <a:ext cx="8382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800">
              <a:solidFill>
                <a:srgbClr val="000000"/>
              </a:solidFill>
            </a:endParaRPr>
          </a:p>
        </p:txBody>
      </p:sp>
      <p:sp>
        <p:nvSpPr>
          <p:cNvPr id="1030" name="Line 8"/>
          <p:cNvSpPr>
            <a:spLocks noChangeShapeType="1"/>
          </p:cNvSpPr>
          <p:nvPr/>
        </p:nvSpPr>
        <p:spPr bwMode="auto">
          <a:xfrm>
            <a:off x="381000" y="1231900"/>
            <a:ext cx="8382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800">
              <a:solidFill>
                <a:srgbClr val="000000"/>
              </a:solidFill>
            </a:endParaRPr>
          </a:p>
        </p:txBody>
      </p:sp>
      <p:pic>
        <p:nvPicPr>
          <p:cNvPr id="1033" name="Picture 9" descr="51 FW - Leading the Charge.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1000" y="76200"/>
            <a:ext cx="1069884" cy="105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3E9555E9-FBE1-9721-644F-B9B98352AE95}"/>
              </a:ext>
            </a:extLst>
          </p:cNvPr>
          <p:cNvSpPr txBox="1"/>
          <p:nvPr userDrawn="1"/>
        </p:nvSpPr>
        <p:spPr>
          <a:xfrm>
            <a:off x="4357839" y="0"/>
            <a:ext cx="428322" cy="261610"/>
          </a:xfrm>
          <a:prstGeom prst="rect">
            <a:avLst/>
          </a:prstGeom>
          <a:noFill/>
        </p:spPr>
        <p:txBody>
          <a:bodyPr wrap="none" lIns="91440" tIns="45720" rtlCol="0">
            <a:spAutoFit/>
          </a:bodyPr>
          <a:lstStyle/>
          <a:p>
            <a:r>
              <a:rPr lang="en-US" sz="1100" b="1">
                <a:solidFill>
                  <a:srgbClr val="007A33"/>
                </a:solidFill>
              </a:rPr>
              <a:t>CUI</a:t>
            </a:r>
          </a:p>
        </p:txBody>
      </p:sp>
      <p:sp>
        <p:nvSpPr>
          <p:cNvPr id="9" name="TextBox 8">
            <a:extLst>
              <a:ext uri="{FF2B5EF4-FFF2-40B4-BE49-F238E27FC236}">
                <a16:creationId xmlns:a16="http://schemas.microsoft.com/office/drawing/2014/main" id="{7BAC9E3B-51FB-17B1-E6D4-723FF46CBD91}"/>
              </a:ext>
            </a:extLst>
          </p:cNvPr>
          <p:cNvSpPr txBox="1"/>
          <p:nvPr userDrawn="1"/>
        </p:nvSpPr>
        <p:spPr>
          <a:xfrm>
            <a:off x="4357839" y="6684119"/>
            <a:ext cx="428322" cy="169277"/>
          </a:xfrm>
          <a:prstGeom prst="rect">
            <a:avLst/>
          </a:prstGeom>
          <a:noFill/>
        </p:spPr>
        <p:txBody>
          <a:bodyPr wrap="none" lIns="91440" tIns="0" bIns="0" rtlCol="0">
            <a:spAutoFit/>
          </a:bodyPr>
          <a:lstStyle/>
          <a:p>
            <a:r>
              <a:rPr lang="en-US" sz="1100" b="1">
                <a:solidFill>
                  <a:srgbClr val="007A33"/>
                </a:solidFill>
              </a:rPr>
              <a:t>CUI</a:t>
            </a:r>
          </a:p>
        </p:txBody>
      </p:sp>
      <p:sp>
        <p:nvSpPr>
          <p:cNvPr id="11" name="Footer Placeholder 4">
            <a:extLst>
              <a:ext uri="{FF2B5EF4-FFF2-40B4-BE49-F238E27FC236}">
                <a16:creationId xmlns:a16="http://schemas.microsoft.com/office/drawing/2014/main" id="{ABA871D5-5547-3BA5-F1DD-665C9C8F89FF}"/>
              </a:ext>
            </a:extLst>
          </p:cNvPr>
          <p:cNvSpPr txBox="1">
            <a:spLocks/>
          </p:cNvSpPr>
          <p:nvPr userDrawn="1"/>
        </p:nvSpPr>
        <p:spPr>
          <a:xfrm>
            <a:off x="2007067" y="6504057"/>
            <a:ext cx="5129866" cy="184666"/>
          </a:xfrm>
          <a:prstGeom prst="rect">
            <a:avLst/>
          </a:prstGeom>
        </p:spPr>
        <p:txBody>
          <a:bodyPr vert="horz" wrap="none" lIns="91440" tIns="0" rIns="91440" bIns="0" rtlCol="0" anchor="ctr">
            <a:spAutoFit/>
          </a:bodyPr>
          <a:lstStyle>
            <a:defPPr>
              <a:defRPr lang="en-US"/>
            </a:defPPr>
            <a:lvl1pPr marL="0" algn="ctr" defTabSz="914400" rtl="0" eaLnBrk="1" latinLnBrk="0" hangingPunct="1">
              <a:defRPr sz="1600" b="1" i="0" kern="1200" spc="400" baseline="0">
                <a:solidFill>
                  <a:schemeClr val="tx2">
                    <a:lumMod val="75000"/>
                  </a:schemeClr>
                </a:solidFill>
                <a:latin typeface="Bell MT" panose="02020503060305020303"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rgbClr val="2E4986">
                    <a:lumMod val="75000"/>
                  </a:srgbClr>
                </a:solidFill>
              </a:rPr>
              <a:t>Defend, Execute, Sustain - Fight Tonight!</a:t>
            </a:r>
          </a:p>
        </p:txBody>
      </p:sp>
    </p:spTree>
    <p:extLst>
      <p:ext uri="{BB962C8B-B14F-4D97-AF65-F5344CB8AC3E}">
        <p14:creationId xmlns:p14="http://schemas.microsoft.com/office/powerpoint/2010/main" val="694967973"/>
      </p:ext>
    </p:extLst>
  </p:cSld>
  <p:clrMap bg1="lt1" tx1="dk1" bg2="lt2" tx2="dk2" accent1="accent1" accent2="accent2" accent3="accent3" accent4="accent4" accent5="accent5" accent6="accent6" hlink="hlink" folHlink="folHlink"/>
  <p:sldLayoutIdLst>
    <p:sldLayoutId id="2147483665" r:id="rId1"/>
    <p:sldLayoutId id="2147483667" r:id="rId2"/>
    <p:sldLayoutId id="2147483907" r:id="rId3"/>
    <p:sldLayoutId id="2147483936" r:id="rId4"/>
    <p:sldLayoutId id="2147483949" r:id="rId5"/>
  </p:sldLayoutIdLst>
  <p:transition/>
  <p:hf hdr="0" ftr="0" dt="0"/>
  <p:txStyles>
    <p:titleStyle>
      <a:lvl1pPr algn="r" rtl="0" eaLnBrk="0" fontAlgn="base" hangingPunct="0">
        <a:spcBef>
          <a:spcPct val="0"/>
        </a:spcBef>
        <a:spcAft>
          <a:spcPct val="0"/>
        </a:spcAft>
        <a:defRPr sz="4000" b="1">
          <a:solidFill>
            <a:srgbClr val="151C77"/>
          </a:solidFill>
          <a:latin typeface="+mj-lt"/>
          <a:ea typeface="+mj-ea"/>
          <a:cs typeface="+mj-cs"/>
        </a:defRPr>
      </a:lvl1pPr>
      <a:lvl2pPr algn="r" rtl="0" eaLnBrk="0" fontAlgn="base" hangingPunct="0">
        <a:spcBef>
          <a:spcPct val="0"/>
        </a:spcBef>
        <a:spcAft>
          <a:spcPct val="0"/>
        </a:spcAft>
        <a:defRPr sz="4000" b="1">
          <a:solidFill>
            <a:srgbClr val="151C77"/>
          </a:solidFill>
          <a:latin typeface="Arial" pitchFamily="34" charset="0"/>
        </a:defRPr>
      </a:lvl2pPr>
      <a:lvl3pPr algn="r" rtl="0" eaLnBrk="0" fontAlgn="base" hangingPunct="0">
        <a:spcBef>
          <a:spcPct val="0"/>
        </a:spcBef>
        <a:spcAft>
          <a:spcPct val="0"/>
        </a:spcAft>
        <a:defRPr sz="4000" b="1">
          <a:solidFill>
            <a:srgbClr val="151C77"/>
          </a:solidFill>
          <a:latin typeface="Arial" pitchFamily="34" charset="0"/>
        </a:defRPr>
      </a:lvl3pPr>
      <a:lvl4pPr algn="r" rtl="0" eaLnBrk="0" fontAlgn="base" hangingPunct="0">
        <a:spcBef>
          <a:spcPct val="0"/>
        </a:spcBef>
        <a:spcAft>
          <a:spcPct val="0"/>
        </a:spcAft>
        <a:defRPr sz="4000" b="1">
          <a:solidFill>
            <a:srgbClr val="151C77"/>
          </a:solidFill>
          <a:latin typeface="Arial" pitchFamily="34" charset="0"/>
        </a:defRPr>
      </a:lvl4pPr>
      <a:lvl5pPr algn="r" rtl="0" eaLnBrk="0" fontAlgn="base" hangingPunct="0">
        <a:spcBef>
          <a:spcPct val="0"/>
        </a:spcBef>
        <a:spcAft>
          <a:spcPct val="0"/>
        </a:spcAft>
        <a:defRPr sz="4000" b="1">
          <a:solidFill>
            <a:srgbClr val="151C77"/>
          </a:solidFill>
          <a:latin typeface="Arial" pitchFamily="34" charset="0"/>
        </a:defRPr>
      </a:lvl5pPr>
      <a:lvl6pPr marL="457189" algn="r" rtl="0" eaLnBrk="1" fontAlgn="base" hangingPunct="1">
        <a:spcBef>
          <a:spcPct val="0"/>
        </a:spcBef>
        <a:spcAft>
          <a:spcPct val="0"/>
        </a:spcAft>
        <a:defRPr sz="4000" b="1">
          <a:solidFill>
            <a:srgbClr val="151C77"/>
          </a:solidFill>
          <a:latin typeface="Arial" pitchFamily="34" charset="0"/>
        </a:defRPr>
      </a:lvl6pPr>
      <a:lvl7pPr marL="914377" algn="r" rtl="0" eaLnBrk="1" fontAlgn="base" hangingPunct="1">
        <a:spcBef>
          <a:spcPct val="0"/>
        </a:spcBef>
        <a:spcAft>
          <a:spcPct val="0"/>
        </a:spcAft>
        <a:defRPr sz="4000" b="1">
          <a:solidFill>
            <a:srgbClr val="151C77"/>
          </a:solidFill>
          <a:latin typeface="Arial" pitchFamily="34" charset="0"/>
        </a:defRPr>
      </a:lvl7pPr>
      <a:lvl8pPr marL="1371566" algn="r" rtl="0" eaLnBrk="1" fontAlgn="base" hangingPunct="1">
        <a:spcBef>
          <a:spcPct val="0"/>
        </a:spcBef>
        <a:spcAft>
          <a:spcPct val="0"/>
        </a:spcAft>
        <a:defRPr sz="4000" b="1">
          <a:solidFill>
            <a:srgbClr val="151C77"/>
          </a:solidFill>
          <a:latin typeface="Arial" pitchFamily="34" charset="0"/>
        </a:defRPr>
      </a:lvl8pPr>
      <a:lvl9pPr marL="1828754" algn="r" rtl="0" eaLnBrk="1" fontAlgn="base" hangingPunct="1">
        <a:spcBef>
          <a:spcPct val="0"/>
        </a:spcBef>
        <a:spcAft>
          <a:spcPct val="0"/>
        </a:spcAft>
        <a:defRPr sz="4000" b="1">
          <a:solidFill>
            <a:srgbClr val="151C77"/>
          </a:solidFill>
          <a:latin typeface="Arial" pitchFamily="34" charset="0"/>
        </a:defRPr>
      </a:lvl9pPr>
    </p:titleStyle>
    <p:bodyStyle>
      <a:lvl1pPr marL="285744" indent="-285744" algn="l" rtl="0" eaLnBrk="0" fontAlgn="base" hangingPunct="0">
        <a:spcBef>
          <a:spcPct val="20000"/>
        </a:spcBef>
        <a:spcAft>
          <a:spcPct val="0"/>
        </a:spcAft>
        <a:buClr>
          <a:srgbClr val="151C77"/>
        </a:buClr>
        <a:buSzPct val="120000"/>
        <a:buFont typeface="Wingdings" panose="05000000000000000000" pitchFamily="2" charset="2"/>
        <a:buChar char="§"/>
        <a:defRPr sz="2400" b="1">
          <a:solidFill>
            <a:srgbClr val="151C77"/>
          </a:solidFill>
          <a:latin typeface="+mn-lt"/>
          <a:ea typeface="+mn-ea"/>
          <a:cs typeface="+mn-cs"/>
        </a:defRPr>
      </a:lvl1pPr>
      <a:lvl2pPr marL="688957" indent="-282568" algn="l" rtl="0" eaLnBrk="0" fontAlgn="base" hangingPunct="0">
        <a:spcBef>
          <a:spcPct val="20000"/>
        </a:spcBef>
        <a:spcAft>
          <a:spcPct val="0"/>
        </a:spcAft>
        <a:buClr>
          <a:srgbClr val="151C77"/>
        </a:buClr>
        <a:buSzPct val="120000"/>
        <a:buFont typeface="Wingdings" panose="05000000000000000000" pitchFamily="2" charset="2"/>
        <a:buChar char="§"/>
        <a:defRPr sz="2200" b="1">
          <a:solidFill>
            <a:srgbClr val="151C77"/>
          </a:solidFill>
          <a:latin typeface="+mn-lt"/>
        </a:defRPr>
      </a:lvl2pPr>
      <a:lvl3pPr marL="1027088" indent="-223833" algn="l" rtl="0" eaLnBrk="0" fontAlgn="base" hangingPunct="0">
        <a:spcBef>
          <a:spcPct val="20000"/>
        </a:spcBef>
        <a:spcAft>
          <a:spcPct val="0"/>
        </a:spcAft>
        <a:buClr>
          <a:srgbClr val="151C77"/>
        </a:buClr>
        <a:buSzPct val="120000"/>
        <a:buFont typeface="Wingdings" panose="05000000000000000000" pitchFamily="2" charset="2"/>
        <a:buChar char="§"/>
        <a:defRPr b="1">
          <a:solidFill>
            <a:srgbClr val="151C77"/>
          </a:solidFill>
          <a:latin typeface="+mn-lt"/>
        </a:defRPr>
      </a:lvl3pPr>
      <a:lvl4pPr marL="1600160" indent="-228594" algn="l" rtl="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mn-lt"/>
        </a:defRPr>
      </a:lvl4pPr>
      <a:lvl5pPr marL="2057349" indent="-228594" algn="l" rtl="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mn-lt"/>
        </a:defRPr>
      </a:lvl5pPr>
      <a:lvl6pPr marL="2514537"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726"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8914"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103"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533401" y="1536700"/>
            <a:ext cx="8131175" cy="4324350"/>
          </a:xfrm>
          <a:prstGeom prst="rect">
            <a:avLst/>
          </a:prstGeom>
          <a:noFill/>
          <a:ln w="9525">
            <a:noFill/>
            <a:miter lim="800000"/>
            <a:headEnd/>
            <a:tailEnd/>
          </a:ln>
        </p:spPr>
        <p:txBody>
          <a:bodyPr vert="horz" wrap="square" lIns="91429" tIns="45714" rIns="91429" bIns="4571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2113539" name="Rectangle 3"/>
          <p:cNvSpPr>
            <a:spLocks noGrp="1" noChangeArrowheads="1"/>
          </p:cNvSpPr>
          <p:nvPr>
            <p:ph type="sldNum" sz="quarter" idx="4"/>
          </p:nvPr>
        </p:nvSpPr>
        <p:spPr bwMode="auto">
          <a:xfrm>
            <a:off x="7988300" y="6518275"/>
            <a:ext cx="1143000" cy="304800"/>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algn="r" eaLnBrk="0" hangingPunct="0">
              <a:defRPr sz="1000">
                <a:solidFill>
                  <a:srgbClr val="969696"/>
                </a:solidFill>
              </a:defRPr>
            </a:lvl1pPr>
          </a:lstStyle>
          <a:p>
            <a:pPr fontAlgn="base">
              <a:spcBef>
                <a:spcPct val="0"/>
              </a:spcBef>
              <a:spcAft>
                <a:spcPct val="0"/>
              </a:spcAft>
            </a:pPr>
            <a:fld id="{03918CC3-EE92-4AD8-9246-2B2567A151CC}" type="slidenum">
              <a:rPr lang="en-US">
                <a:cs typeface="Arial" charset="0"/>
              </a:rPr>
              <a:pPr fontAlgn="base">
                <a:spcBef>
                  <a:spcPct val="0"/>
                </a:spcBef>
                <a:spcAft>
                  <a:spcPct val="0"/>
                </a:spcAft>
              </a:pPr>
              <a:t>‹#›</a:t>
            </a:fld>
            <a:endParaRPr lang="en-US">
              <a:solidFill>
                <a:srgbClr val="808080"/>
              </a:solidFill>
              <a:cs typeface="Arial" charset="0"/>
            </a:endParaRPr>
          </a:p>
        </p:txBody>
      </p:sp>
      <p:sp>
        <p:nvSpPr>
          <p:cNvPr id="2113540" name="Text Box 4"/>
          <p:cNvSpPr txBox="1">
            <a:spLocks noChangeArrowheads="1"/>
          </p:cNvSpPr>
          <p:nvPr/>
        </p:nvSpPr>
        <p:spPr bwMode="auto">
          <a:xfrm>
            <a:off x="381001" y="6491288"/>
            <a:ext cx="8370888" cy="369320"/>
          </a:xfrm>
          <a:prstGeom prst="rect">
            <a:avLst/>
          </a:prstGeom>
          <a:noFill/>
          <a:ln w="9525">
            <a:noFill/>
            <a:miter lim="800000"/>
            <a:headEnd/>
            <a:tailEnd/>
          </a:ln>
          <a:effectLst/>
        </p:spPr>
        <p:txBody>
          <a:bodyPr lIns="91429" tIns="45714" rIns="91429" bIns="45714">
            <a:spAutoFit/>
          </a:bodyPr>
          <a:lstStyle/>
          <a:p>
            <a:pPr algn="ctr" eaLnBrk="0" fontAlgn="base" hangingPunct="0">
              <a:spcBef>
                <a:spcPct val="50000"/>
              </a:spcBef>
              <a:spcAft>
                <a:spcPct val="0"/>
              </a:spcAft>
              <a:defRPr/>
            </a:pPr>
            <a:r>
              <a:rPr lang="en-US" b="1" i="1">
                <a:solidFill>
                  <a:srgbClr val="151C77"/>
                </a:solidFill>
                <a:latin typeface="Century Schoolbook" pitchFamily="18" charset="0"/>
                <a:cs typeface="Arial" charset="0"/>
              </a:rPr>
              <a:t>We Guard the Freedom of 51 Million People!</a:t>
            </a:r>
          </a:p>
        </p:txBody>
      </p:sp>
      <p:sp>
        <p:nvSpPr>
          <p:cNvPr id="1029" name="Rectangle 5"/>
          <p:cNvSpPr>
            <a:spLocks noGrp="1" noChangeArrowheads="1"/>
          </p:cNvSpPr>
          <p:nvPr>
            <p:ph type="title"/>
          </p:nvPr>
        </p:nvSpPr>
        <p:spPr bwMode="auto">
          <a:xfrm>
            <a:off x="1663700" y="76200"/>
            <a:ext cx="7080250" cy="1143000"/>
          </a:xfrm>
          <a:prstGeom prst="rect">
            <a:avLst/>
          </a:prstGeom>
          <a:noFill/>
          <a:ln w="9525">
            <a:noFill/>
            <a:miter lim="800000"/>
            <a:headEnd/>
            <a:tailEnd/>
          </a:ln>
        </p:spPr>
        <p:txBody>
          <a:bodyPr vert="horz" wrap="square" lIns="91429" tIns="45714" rIns="91429" bIns="45714" numCol="1" anchor="ctr" anchorCtr="0" compatLnSpc="1">
            <a:prstTxWarp prst="textNoShape">
              <a:avLst/>
            </a:prstTxWarp>
          </a:bodyPr>
          <a:lstStyle/>
          <a:p>
            <a:pPr lvl="0"/>
            <a:r>
              <a:rPr lang="en-US"/>
              <a:t>Title of Slide</a:t>
            </a:r>
          </a:p>
        </p:txBody>
      </p:sp>
      <p:sp>
        <p:nvSpPr>
          <p:cNvPr id="2113542" name="Line 6"/>
          <p:cNvSpPr>
            <a:spLocks noChangeShapeType="1"/>
          </p:cNvSpPr>
          <p:nvPr/>
        </p:nvSpPr>
        <p:spPr bwMode="auto">
          <a:xfrm>
            <a:off x="381000" y="6451600"/>
            <a:ext cx="8382000" cy="0"/>
          </a:xfrm>
          <a:prstGeom prst="line">
            <a:avLst/>
          </a:prstGeom>
          <a:noFill/>
          <a:ln w="57150">
            <a:solidFill>
              <a:srgbClr val="0C2D83"/>
            </a:solidFill>
            <a:round/>
            <a:headEnd/>
            <a:tailEnd/>
          </a:ln>
          <a:effectLst/>
        </p:spPr>
        <p:txBody>
          <a:bodyPr wrap="none" lIns="91429" tIns="45714" rIns="91429" bIns="45714" anchor="ctr"/>
          <a:lstStyle/>
          <a:p>
            <a:pPr algn="ctr" eaLnBrk="0" fontAlgn="base" hangingPunct="0">
              <a:spcBef>
                <a:spcPct val="0"/>
              </a:spcBef>
              <a:spcAft>
                <a:spcPct val="0"/>
              </a:spcAft>
              <a:defRPr/>
            </a:pPr>
            <a:endParaRPr lang="en-US" sz="1600" b="1">
              <a:solidFill>
                <a:srgbClr val="FF3300"/>
              </a:solidFill>
              <a:cs typeface="Arial" charset="0"/>
            </a:endParaRPr>
          </a:p>
        </p:txBody>
      </p:sp>
      <p:sp>
        <p:nvSpPr>
          <p:cNvPr id="2113543" name="Line 7"/>
          <p:cNvSpPr>
            <a:spLocks noChangeShapeType="1"/>
          </p:cNvSpPr>
          <p:nvPr/>
        </p:nvSpPr>
        <p:spPr bwMode="auto">
          <a:xfrm>
            <a:off x="381000" y="1231900"/>
            <a:ext cx="8382000" cy="0"/>
          </a:xfrm>
          <a:prstGeom prst="line">
            <a:avLst/>
          </a:prstGeom>
          <a:noFill/>
          <a:ln w="57150">
            <a:solidFill>
              <a:srgbClr val="0C2D83"/>
            </a:solidFill>
            <a:round/>
            <a:headEnd/>
            <a:tailEnd/>
          </a:ln>
          <a:effectLst/>
        </p:spPr>
        <p:txBody>
          <a:bodyPr wrap="none" lIns="91429" tIns="45714" rIns="91429" bIns="45714" anchor="ctr"/>
          <a:lstStyle/>
          <a:p>
            <a:pPr algn="ctr" eaLnBrk="0" fontAlgn="base" hangingPunct="0">
              <a:spcBef>
                <a:spcPct val="0"/>
              </a:spcBef>
              <a:spcAft>
                <a:spcPct val="0"/>
              </a:spcAft>
              <a:defRPr/>
            </a:pPr>
            <a:endParaRPr lang="en-US" sz="1600" b="1">
              <a:solidFill>
                <a:srgbClr val="FF3300"/>
              </a:solidFill>
              <a:cs typeface="Arial" charset="0"/>
            </a:endParaRPr>
          </a:p>
        </p:txBody>
      </p:sp>
      <p:pic>
        <p:nvPicPr>
          <p:cNvPr id="1032" name="Picture 9" descr="51 FW - Leading the Charge.PNG"/>
          <p:cNvPicPr>
            <a:picLocks noChangeAspect="1"/>
          </p:cNvPicPr>
          <p:nvPr/>
        </p:nvPicPr>
        <p:blipFill>
          <a:blip r:embed="rId15" cstate="print"/>
          <a:srcRect/>
          <a:stretch>
            <a:fillRect/>
          </a:stretch>
        </p:blipFill>
        <p:spPr bwMode="auto">
          <a:xfrm>
            <a:off x="452439" y="200025"/>
            <a:ext cx="887412" cy="876300"/>
          </a:xfrm>
          <a:prstGeom prst="rect">
            <a:avLst/>
          </a:prstGeom>
          <a:noFill/>
          <a:ln w="9525">
            <a:noFill/>
            <a:miter lim="800000"/>
            <a:headEnd/>
            <a:tailEnd/>
          </a:ln>
        </p:spPr>
      </p:pic>
      <p:sp>
        <p:nvSpPr>
          <p:cNvPr id="9" name="TextBox 8"/>
          <p:cNvSpPr txBox="1"/>
          <p:nvPr userDrawn="1"/>
        </p:nvSpPr>
        <p:spPr>
          <a:xfrm>
            <a:off x="3225259" y="-36473"/>
            <a:ext cx="2813591" cy="369332"/>
          </a:xfrm>
          <a:prstGeom prst="rect">
            <a:avLst/>
          </a:prstGeom>
          <a:noFill/>
        </p:spPr>
        <p:txBody>
          <a:bodyPr wrap="none" rtlCol="0">
            <a:spAutoFit/>
          </a:bodyPr>
          <a:lstStyle/>
          <a:p>
            <a:r>
              <a:rPr lang="en-US"/>
              <a:t>Sensitive</a:t>
            </a:r>
            <a:r>
              <a:rPr lang="en-US" baseline="0"/>
              <a:t> but Unclassified</a:t>
            </a:r>
            <a:endParaRPr lang="en-US"/>
          </a:p>
        </p:txBody>
      </p:sp>
    </p:spTree>
    <p:extLst>
      <p:ext uri="{BB962C8B-B14F-4D97-AF65-F5344CB8AC3E}">
        <p14:creationId xmlns:p14="http://schemas.microsoft.com/office/powerpoint/2010/main" val="4273819061"/>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 id="2147483889" r:id="rId13"/>
  </p:sldLayoutIdLst>
  <p:hf hdr="0" ftr="0" dt="0"/>
  <p:txStyles>
    <p:titleStyle>
      <a:lvl1pPr algn="r" rtl="0" eaLnBrk="0" fontAlgn="base" hangingPunct="0">
        <a:spcBef>
          <a:spcPct val="0"/>
        </a:spcBef>
        <a:spcAft>
          <a:spcPct val="0"/>
        </a:spcAft>
        <a:defRPr sz="3600" b="1">
          <a:solidFill>
            <a:srgbClr val="0C2D83"/>
          </a:solidFill>
          <a:latin typeface="+mj-lt"/>
          <a:ea typeface="+mj-ea"/>
          <a:cs typeface="+mj-cs"/>
        </a:defRPr>
      </a:lvl1pPr>
      <a:lvl2pPr algn="r" rtl="0" eaLnBrk="0" fontAlgn="base" hangingPunct="0">
        <a:spcBef>
          <a:spcPct val="0"/>
        </a:spcBef>
        <a:spcAft>
          <a:spcPct val="0"/>
        </a:spcAft>
        <a:defRPr sz="3600" b="1">
          <a:solidFill>
            <a:srgbClr val="0C2D83"/>
          </a:solidFill>
          <a:latin typeface="Arial" charset="0"/>
        </a:defRPr>
      </a:lvl2pPr>
      <a:lvl3pPr algn="r" rtl="0" eaLnBrk="0" fontAlgn="base" hangingPunct="0">
        <a:spcBef>
          <a:spcPct val="0"/>
        </a:spcBef>
        <a:spcAft>
          <a:spcPct val="0"/>
        </a:spcAft>
        <a:defRPr sz="3600" b="1">
          <a:solidFill>
            <a:srgbClr val="0C2D83"/>
          </a:solidFill>
          <a:latin typeface="Arial" charset="0"/>
        </a:defRPr>
      </a:lvl3pPr>
      <a:lvl4pPr algn="r" rtl="0" eaLnBrk="0" fontAlgn="base" hangingPunct="0">
        <a:spcBef>
          <a:spcPct val="0"/>
        </a:spcBef>
        <a:spcAft>
          <a:spcPct val="0"/>
        </a:spcAft>
        <a:defRPr sz="3600" b="1">
          <a:solidFill>
            <a:srgbClr val="0C2D83"/>
          </a:solidFill>
          <a:latin typeface="Arial" charset="0"/>
        </a:defRPr>
      </a:lvl4pPr>
      <a:lvl5pPr algn="r" rtl="0" eaLnBrk="0" fontAlgn="base" hangingPunct="0">
        <a:spcBef>
          <a:spcPct val="0"/>
        </a:spcBef>
        <a:spcAft>
          <a:spcPct val="0"/>
        </a:spcAft>
        <a:defRPr sz="3600" b="1">
          <a:solidFill>
            <a:srgbClr val="0C2D83"/>
          </a:solidFill>
          <a:latin typeface="Arial" charset="0"/>
        </a:defRPr>
      </a:lvl5pPr>
      <a:lvl6pPr marL="457146" algn="r" rtl="0" fontAlgn="base">
        <a:spcBef>
          <a:spcPct val="0"/>
        </a:spcBef>
        <a:spcAft>
          <a:spcPct val="0"/>
        </a:spcAft>
        <a:defRPr sz="3600" b="1">
          <a:solidFill>
            <a:srgbClr val="0C2D83"/>
          </a:solidFill>
          <a:latin typeface="Arial" charset="0"/>
        </a:defRPr>
      </a:lvl6pPr>
      <a:lvl7pPr marL="914293" algn="r" rtl="0" fontAlgn="base">
        <a:spcBef>
          <a:spcPct val="0"/>
        </a:spcBef>
        <a:spcAft>
          <a:spcPct val="0"/>
        </a:spcAft>
        <a:defRPr sz="3600" b="1">
          <a:solidFill>
            <a:srgbClr val="0C2D83"/>
          </a:solidFill>
          <a:latin typeface="Arial" charset="0"/>
        </a:defRPr>
      </a:lvl7pPr>
      <a:lvl8pPr marL="1371440" algn="r" rtl="0" fontAlgn="base">
        <a:spcBef>
          <a:spcPct val="0"/>
        </a:spcBef>
        <a:spcAft>
          <a:spcPct val="0"/>
        </a:spcAft>
        <a:defRPr sz="3600" b="1">
          <a:solidFill>
            <a:srgbClr val="0C2D83"/>
          </a:solidFill>
          <a:latin typeface="Arial" charset="0"/>
        </a:defRPr>
      </a:lvl8pPr>
      <a:lvl9pPr marL="1828586" algn="r" rtl="0" fontAlgn="base">
        <a:spcBef>
          <a:spcPct val="0"/>
        </a:spcBef>
        <a:spcAft>
          <a:spcPct val="0"/>
        </a:spcAft>
        <a:defRPr sz="3600" b="1">
          <a:solidFill>
            <a:srgbClr val="0C2D83"/>
          </a:solidFill>
          <a:latin typeface="Arial" charset="0"/>
        </a:defRPr>
      </a:lvl9pPr>
    </p:titleStyle>
    <p:bodyStyle>
      <a:lvl1pPr marL="285717" indent="-285717" algn="l" rtl="0" eaLnBrk="0" fontAlgn="base" hangingPunct="0">
        <a:spcBef>
          <a:spcPct val="20000"/>
        </a:spcBef>
        <a:spcAft>
          <a:spcPct val="0"/>
        </a:spcAft>
        <a:buClr>
          <a:srgbClr val="151C77"/>
        </a:buClr>
        <a:buSzPct val="120000"/>
        <a:buFont typeface="Wingdings" pitchFamily="2" charset="2"/>
        <a:buChar char="§"/>
        <a:defRPr sz="2400" b="1">
          <a:solidFill>
            <a:srgbClr val="151C77"/>
          </a:solidFill>
          <a:latin typeface="+mn-lt"/>
          <a:ea typeface="+mn-ea"/>
          <a:cs typeface="+mn-cs"/>
        </a:defRPr>
      </a:lvl1pPr>
      <a:lvl2pPr marL="688894" indent="-282542" algn="l" rtl="0" eaLnBrk="0" fontAlgn="base" hangingPunct="0">
        <a:spcBef>
          <a:spcPct val="20000"/>
        </a:spcBef>
        <a:spcAft>
          <a:spcPct val="0"/>
        </a:spcAft>
        <a:buClr>
          <a:srgbClr val="151C77"/>
        </a:buClr>
        <a:buSzPct val="120000"/>
        <a:buFont typeface="Wingdings" pitchFamily="2" charset="2"/>
        <a:buChar char="§"/>
        <a:defRPr sz="2200" b="1">
          <a:solidFill>
            <a:srgbClr val="151C77"/>
          </a:solidFill>
          <a:latin typeface="+mn-lt"/>
        </a:defRPr>
      </a:lvl2pPr>
      <a:lvl3pPr marL="1026993" indent="-223812" algn="l" rtl="0" eaLnBrk="0" fontAlgn="base" hangingPunct="0">
        <a:spcBef>
          <a:spcPct val="20000"/>
        </a:spcBef>
        <a:spcAft>
          <a:spcPct val="0"/>
        </a:spcAft>
        <a:buClr>
          <a:srgbClr val="151C77"/>
        </a:buClr>
        <a:buSzPct val="120000"/>
        <a:buFont typeface="Wingdings" pitchFamily="2" charset="2"/>
        <a:buChar char="§"/>
        <a:defRPr b="1">
          <a:solidFill>
            <a:srgbClr val="151C77"/>
          </a:solidFill>
          <a:latin typeface="+mn-lt"/>
        </a:defRPr>
      </a:lvl3pPr>
      <a:lvl4pPr marL="1600013" indent="-228573"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4pPr>
      <a:lvl5pPr marL="2057159" indent="-228573"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306" indent="-228573" algn="l" rtl="0" fontAlgn="base">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453" indent="-228573" algn="l" rtl="0" fontAlgn="base">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8599" indent="-228573" algn="l" rtl="0" fontAlgn="base">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5746" indent="-228573" algn="l" rtl="0" fontAlgn="base">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Footer Placeholder 4">
            <a:extLst>
              <a:ext uri="{FF2B5EF4-FFF2-40B4-BE49-F238E27FC236}">
                <a16:creationId xmlns:a16="http://schemas.microsoft.com/office/drawing/2014/main" id="{83D741EE-94C4-6DC3-2062-4426A40A370F}"/>
              </a:ext>
            </a:extLst>
          </p:cNvPr>
          <p:cNvSpPr txBox="1">
            <a:spLocks/>
          </p:cNvSpPr>
          <p:nvPr userDrawn="1"/>
        </p:nvSpPr>
        <p:spPr>
          <a:xfrm>
            <a:off x="1836738" y="6394450"/>
            <a:ext cx="5470525" cy="365125"/>
          </a:xfrm>
          <a:prstGeom prst="rect">
            <a:avLst/>
          </a:prstGeom>
        </p:spPr>
        <p:txBody>
          <a:bodyPr anchor="ctr"/>
          <a:lstStyle>
            <a:lvl1pPr defTabSz="685800">
              <a:defRPr sz="2400">
                <a:solidFill>
                  <a:schemeClr val="tx1"/>
                </a:solidFill>
                <a:latin typeface="Calibri" panose="020F0502020204030204" pitchFamily="34" charset="0"/>
                <a:ea typeface="MS PGothic" panose="020B0600070205080204" pitchFamily="34" charset="-128"/>
              </a:defRPr>
            </a:lvl1pPr>
            <a:lvl2pPr marL="742950" indent="-285750" defTabSz="685800">
              <a:defRPr sz="2400">
                <a:solidFill>
                  <a:schemeClr val="tx1"/>
                </a:solidFill>
                <a:latin typeface="Calibri" panose="020F0502020204030204" pitchFamily="34" charset="0"/>
                <a:ea typeface="MS PGothic" panose="020B0600070205080204" pitchFamily="34" charset="-128"/>
              </a:defRPr>
            </a:lvl2pPr>
            <a:lvl3pPr marL="1143000" indent="-228600" defTabSz="685800">
              <a:defRPr sz="2400">
                <a:solidFill>
                  <a:schemeClr val="tx1"/>
                </a:solidFill>
                <a:latin typeface="Calibri" panose="020F0502020204030204" pitchFamily="34" charset="0"/>
                <a:ea typeface="MS PGothic" panose="020B0600070205080204" pitchFamily="34" charset="-128"/>
              </a:defRPr>
            </a:lvl3pPr>
            <a:lvl4pPr marL="1600200" indent="-228600" defTabSz="685800">
              <a:defRPr sz="2400">
                <a:solidFill>
                  <a:schemeClr val="tx1"/>
                </a:solidFill>
                <a:latin typeface="Calibri" panose="020F0502020204030204" pitchFamily="34" charset="0"/>
                <a:ea typeface="MS PGothic" panose="020B0600070205080204" pitchFamily="34" charset="-128"/>
              </a:defRPr>
            </a:lvl4pPr>
            <a:lvl5pPr marL="2057400" indent="-228600" defTabSz="685800">
              <a:defRPr sz="2400">
                <a:solidFill>
                  <a:schemeClr val="tx1"/>
                </a:solidFill>
                <a:latin typeface="Calibri" panose="020F0502020204030204" pitchFamily="34" charset="0"/>
                <a:ea typeface="MS PGothic" panose="020B0600070205080204" pitchFamily="34" charset="-128"/>
              </a:defRPr>
            </a:lvl5pPr>
            <a:lvl6pPr marL="2514600" indent="-228600" defTabSz="6858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6858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6858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6858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defRPr/>
            </a:pPr>
            <a:r>
              <a:rPr lang="ja-JP" altLang="en-US" sz="1500" b="1" i="1">
                <a:solidFill>
                  <a:srgbClr val="000000"/>
                </a:solidFill>
                <a:effectLst>
                  <a:outerShdw blurRad="38100" dist="38100" dir="2700000" algn="tl">
                    <a:srgbClr val="C0C0C0"/>
                  </a:outerShdw>
                </a:effectLst>
                <a:cs typeface="Arial" panose="020B0604020202020204" pitchFamily="34" charset="0"/>
              </a:rPr>
              <a:t>“</a:t>
            </a:r>
            <a:r>
              <a:rPr lang="en-US" altLang="ja-JP" sz="1500" b="1" i="1">
                <a:solidFill>
                  <a:srgbClr val="000000"/>
                </a:solidFill>
                <a:effectLst>
                  <a:outerShdw blurRad="38100" dist="38100" dir="2700000" algn="tl">
                    <a:srgbClr val="C0C0C0"/>
                  </a:outerShdw>
                </a:effectLst>
                <a:cs typeface="Arial" panose="020B0604020202020204" pitchFamily="34" charset="0"/>
              </a:rPr>
              <a:t>Medically Ready Force…Ready Medical Force</a:t>
            </a:r>
            <a:r>
              <a:rPr lang="ja-JP" altLang="en-US" sz="1500" b="1" i="1">
                <a:solidFill>
                  <a:srgbClr val="000000"/>
                </a:solidFill>
                <a:effectLst>
                  <a:outerShdw blurRad="38100" dist="38100" dir="2700000" algn="tl">
                    <a:srgbClr val="C0C0C0"/>
                  </a:outerShdw>
                </a:effectLst>
                <a:cs typeface="Arial" panose="020B0604020202020204" pitchFamily="34" charset="0"/>
              </a:rPr>
              <a:t>”</a:t>
            </a:r>
            <a:endParaRPr lang="en-US" altLang="en-US" sz="900">
              <a:solidFill>
                <a:srgbClr val="BA8989"/>
              </a:solidFill>
              <a:cs typeface="Arial" panose="020B0604020202020204" pitchFamily="34" charset="0"/>
            </a:endParaRPr>
          </a:p>
        </p:txBody>
      </p:sp>
      <p:pic>
        <p:nvPicPr>
          <p:cNvPr id="1027" name="Picture 2">
            <a:extLst>
              <a:ext uri="{FF2B5EF4-FFF2-40B4-BE49-F238E27FC236}">
                <a16:creationId xmlns:a16="http://schemas.microsoft.com/office/drawing/2014/main" id="{51B234E5-DA6D-7F0C-7C33-E565C44142F6}"/>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l="34142" t="21623" r="53929" b="63182"/>
          <a:stretch>
            <a:fillRect/>
          </a:stretch>
        </p:blipFill>
        <p:spPr bwMode="auto">
          <a:xfrm>
            <a:off x="6786563" y="404813"/>
            <a:ext cx="2108200"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28" name="Title Placeholder 1">
            <a:extLst>
              <a:ext uri="{FF2B5EF4-FFF2-40B4-BE49-F238E27FC236}">
                <a16:creationId xmlns:a16="http://schemas.microsoft.com/office/drawing/2014/main" id="{25E62474-9D63-8609-DDE4-BA6D4B6B27DD}"/>
              </a:ext>
            </a:extLst>
          </p:cNvPr>
          <p:cNvSpPr>
            <a:spLocks noGrp="1"/>
          </p:cNvSpPr>
          <p:nvPr>
            <p:ph type="title"/>
          </p:nvPr>
        </p:nvSpPr>
        <p:spPr bwMode="auto">
          <a:xfrm>
            <a:off x="457200" y="331788"/>
            <a:ext cx="6329363"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9" name="Text Placeholder 2">
            <a:extLst>
              <a:ext uri="{FF2B5EF4-FFF2-40B4-BE49-F238E27FC236}">
                <a16:creationId xmlns:a16="http://schemas.microsoft.com/office/drawing/2014/main" id="{2E037E1D-B8DB-D244-3951-A61DFE405C0B}"/>
              </a:ext>
            </a:extLst>
          </p:cNvPr>
          <p:cNvSpPr>
            <a:spLocks noGrp="1"/>
          </p:cNvSpPr>
          <p:nvPr>
            <p:ph type="body" idx="1"/>
          </p:nvPr>
        </p:nvSpPr>
        <p:spPr bwMode="auto">
          <a:xfrm>
            <a:off x="457200" y="1574800"/>
            <a:ext cx="8229600" cy="450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a:extLst>
              <a:ext uri="{FF2B5EF4-FFF2-40B4-BE49-F238E27FC236}">
                <a16:creationId xmlns:a16="http://schemas.microsoft.com/office/drawing/2014/main" id="{E6B4437D-F576-CC47-B05C-685E8BEC9357}"/>
              </a:ext>
            </a:extLst>
          </p:cNvPr>
          <p:cNvSpPr>
            <a:spLocks noGrp="1"/>
          </p:cNvSpPr>
          <p:nvPr>
            <p:ph type="sldNum" sz="quarter" idx="4"/>
          </p:nvPr>
        </p:nvSpPr>
        <p:spPr>
          <a:xfrm>
            <a:off x="8115300" y="6356350"/>
            <a:ext cx="571500" cy="365125"/>
          </a:xfrm>
          <a:prstGeom prst="rect">
            <a:avLst/>
          </a:prstGeom>
        </p:spPr>
        <p:txBody>
          <a:bodyPr vert="horz" wrap="square" lIns="91440" tIns="45720" rIns="91440" bIns="45720" numCol="1" anchor="ctr" anchorCtr="0" compatLnSpc="1">
            <a:prstTxWarp prst="textNoShape">
              <a:avLst/>
            </a:prstTxWarp>
          </a:bodyPr>
          <a:lstStyle>
            <a:lvl1pPr algn="r" defTabSz="342900" eaLnBrk="1" hangingPunct="1">
              <a:defRPr sz="900">
                <a:solidFill>
                  <a:srgbClr val="BA8989"/>
                </a:solidFill>
              </a:defRPr>
            </a:lvl1pPr>
          </a:lstStyle>
          <a:p>
            <a:fld id="{75F89BF9-2329-4581-96C0-D5AC3424D04D}" type="slidenum">
              <a:rPr lang="en-US" altLang="en-US"/>
              <a:pPr/>
              <a:t>‹#›</a:t>
            </a:fld>
            <a:endParaRPr lang="en-US" altLang="en-US"/>
          </a:p>
        </p:txBody>
      </p:sp>
      <p:sp>
        <p:nvSpPr>
          <p:cNvPr id="9" name="Rectangle 8">
            <a:extLst>
              <a:ext uri="{FF2B5EF4-FFF2-40B4-BE49-F238E27FC236}">
                <a16:creationId xmlns:a16="http://schemas.microsoft.com/office/drawing/2014/main" id="{B60CF57F-D1FA-4733-CF78-7BD7D3B406DD}"/>
              </a:ext>
            </a:extLst>
          </p:cNvPr>
          <p:cNvSpPr>
            <a:spLocks noChangeArrowheads="1"/>
          </p:cNvSpPr>
          <p:nvPr userDrawn="1"/>
        </p:nvSpPr>
        <p:spPr bwMode="auto">
          <a:xfrm>
            <a:off x="0" y="1165225"/>
            <a:ext cx="9144000" cy="122238"/>
          </a:xfrm>
          <a:prstGeom prst="rect">
            <a:avLst/>
          </a:prstGeom>
          <a:gradFill rotWithShape="1">
            <a:gsLst>
              <a:gs pos="0">
                <a:srgbClr val="55261C"/>
              </a:gs>
              <a:gs pos="6000">
                <a:srgbClr val="EBDAD4"/>
              </a:gs>
              <a:gs pos="28999">
                <a:srgbClr val="C0524E"/>
              </a:gs>
              <a:gs pos="42000">
                <a:srgbClr val="80302D"/>
              </a:gs>
              <a:gs pos="44000">
                <a:srgbClr val="9C6563"/>
              </a:gs>
              <a:gs pos="48000">
                <a:srgbClr val="FFFFFF"/>
              </a:gs>
              <a:gs pos="78999">
                <a:srgbClr val="83A7C3"/>
              </a:gs>
              <a:gs pos="87000">
                <a:srgbClr val="768FB9"/>
              </a:gs>
              <a:gs pos="92000">
                <a:srgbClr val="83A7C3"/>
              </a:gs>
              <a:gs pos="100000">
                <a:srgbClr val="DCEBF5"/>
              </a:gs>
            </a:gsLst>
            <a:lin ang="5400000"/>
          </a:gradFill>
          <a:ln w="9525">
            <a:solidFill>
              <a:srgbClr val="990000"/>
            </a:solidFill>
            <a:miter lim="800000"/>
            <a:headEnd/>
            <a:tailEnd/>
          </a:ln>
          <a:effectLst>
            <a:outerShdw blurRad="40000" dist="23000" dir="5400000" rotWithShape="0">
              <a:srgbClr val="808080">
                <a:alpha val="34998"/>
              </a:srgbClr>
            </a:outerShdw>
          </a:effectLst>
        </p:spPr>
        <p:txBody>
          <a:bodyPr anchor="ctr"/>
          <a:lstStyle/>
          <a:p>
            <a:pPr algn="ctr" defTabSz="342900" eaLnBrk="1" hangingPunct="1">
              <a:defRPr/>
            </a:pPr>
            <a:endParaRPr lang="en-US" sz="1350">
              <a:solidFill>
                <a:prstClr val="white"/>
              </a:solidFill>
              <a:latin typeface="+mn-lt"/>
              <a:ea typeface="+mn-ea"/>
            </a:endParaRPr>
          </a:p>
        </p:txBody>
      </p:sp>
      <p:sp>
        <p:nvSpPr>
          <p:cNvPr id="10" name="Rectangle 9">
            <a:extLst>
              <a:ext uri="{FF2B5EF4-FFF2-40B4-BE49-F238E27FC236}">
                <a16:creationId xmlns:a16="http://schemas.microsoft.com/office/drawing/2014/main" id="{C68C9721-9636-FB89-B0BD-DFE329585CE0}"/>
              </a:ext>
            </a:extLst>
          </p:cNvPr>
          <p:cNvSpPr>
            <a:spLocks noChangeArrowheads="1"/>
          </p:cNvSpPr>
          <p:nvPr userDrawn="1"/>
        </p:nvSpPr>
        <p:spPr bwMode="auto">
          <a:xfrm>
            <a:off x="4763" y="6311900"/>
            <a:ext cx="9144000" cy="122238"/>
          </a:xfrm>
          <a:prstGeom prst="rect">
            <a:avLst/>
          </a:prstGeom>
          <a:gradFill rotWithShape="1">
            <a:gsLst>
              <a:gs pos="0">
                <a:srgbClr val="55261C"/>
              </a:gs>
              <a:gs pos="6000">
                <a:srgbClr val="EBDAD4"/>
              </a:gs>
              <a:gs pos="28999">
                <a:srgbClr val="C0524E"/>
              </a:gs>
              <a:gs pos="42000">
                <a:srgbClr val="80302D"/>
              </a:gs>
              <a:gs pos="44000">
                <a:srgbClr val="9C6563"/>
              </a:gs>
              <a:gs pos="48000">
                <a:srgbClr val="FFFFFF"/>
              </a:gs>
              <a:gs pos="78999">
                <a:srgbClr val="83A7C3"/>
              </a:gs>
              <a:gs pos="87000">
                <a:srgbClr val="768FB9"/>
              </a:gs>
              <a:gs pos="92000">
                <a:srgbClr val="83A7C3"/>
              </a:gs>
              <a:gs pos="100000">
                <a:srgbClr val="DCEBF5"/>
              </a:gs>
            </a:gsLst>
            <a:lin ang="5400000"/>
          </a:gradFill>
          <a:ln w="9525">
            <a:solidFill>
              <a:srgbClr val="990000"/>
            </a:solidFill>
            <a:miter lim="800000"/>
            <a:headEnd/>
            <a:tailEnd/>
          </a:ln>
          <a:effectLst>
            <a:outerShdw blurRad="40000" dist="23000" dir="5400000" rotWithShape="0">
              <a:srgbClr val="808080">
                <a:alpha val="34998"/>
              </a:srgbClr>
            </a:outerShdw>
          </a:effectLst>
        </p:spPr>
        <p:txBody>
          <a:bodyPr anchor="ctr"/>
          <a:lstStyle/>
          <a:p>
            <a:pPr algn="ctr" defTabSz="342900" eaLnBrk="1" hangingPunct="1">
              <a:defRPr/>
            </a:pPr>
            <a:endParaRPr lang="en-US" sz="1350">
              <a:solidFill>
                <a:prstClr val="white"/>
              </a:solidFill>
              <a:latin typeface="+mn-lt"/>
              <a:ea typeface="+mn-ea"/>
            </a:endParaRPr>
          </a:p>
        </p:txBody>
      </p:sp>
    </p:spTree>
    <p:extLst>
      <p:ext uri="{BB962C8B-B14F-4D97-AF65-F5344CB8AC3E}">
        <p14:creationId xmlns:p14="http://schemas.microsoft.com/office/powerpoint/2010/main" val="2443197936"/>
      </p:ext>
    </p:extLst>
  </p:cSld>
  <p:clrMap bg1="lt1" tx1="dk1" bg2="lt2" tx2="dk2" accent1="accent1" accent2="accent2" accent3="accent3" accent4="accent4" accent5="accent5" accent6="accent6" hlink="hlink" folHlink="folHlink"/>
  <p:sldLayoutIdLst>
    <p:sldLayoutId id="2147483938" r:id="rId1"/>
    <p:sldLayoutId id="2147483939" r:id="rId2"/>
    <p:sldLayoutId id="2147483940" r:id="rId3"/>
    <p:sldLayoutId id="2147483941" r:id="rId4"/>
  </p:sldLayoutIdLst>
  <p:hf hdr="0" dt="0"/>
  <p:txStyles>
    <p:titleStyle>
      <a:lvl1pPr algn="l" rtl="0" eaLnBrk="0" fontAlgn="base" hangingPunct="0">
        <a:spcBef>
          <a:spcPct val="0"/>
        </a:spcBef>
        <a:spcAft>
          <a:spcPct val="0"/>
        </a:spcAft>
        <a:defRPr sz="2400" b="1" kern="1200">
          <a:solidFill>
            <a:srgbClr val="002060"/>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400" b="1">
          <a:solidFill>
            <a:srgbClr val="002060"/>
          </a:solidFill>
          <a:latin typeface="Calibri"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400" b="1">
          <a:solidFill>
            <a:srgbClr val="002060"/>
          </a:solidFill>
          <a:latin typeface="Calibri"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400" b="1">
          <a:solidFill>
            <a:srgbClr val="002060"/>
          </a:solidFill>
          <a:latin typeface="Calibri"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400" b="1">
          <a:solidFill>
            <a:srgbClr val="002060"/>
          </a:solidFill>
          <a:latin typeface="Calibri" pitchFamily="34" charset="0"/>
          <a:ea typeface="MS PGothic" panose="020B0600070205080204" pitchFamily="34" charset="-128"/>
          <a:cs typeface="ＭＳ Ｐゴシック" charset="0"/>
        </a:defRPr>
      </a:lvl5pPr>
      <a:lvl6pPr marL="342900" algn="l" rtl="0" fontAlgn="base">
        <a:spcBef>
          <a:spcPct val="0"/>
        </a:spcBef>
        <a:spcAft>
          <a:spcPct val="0"/>
        </a:spcAft>
        <a:defRPr sz="2400" b="1">
          <a:solidFill>
            <a:srgbClr val="002060"/>
          </a:solidFill>
          <a:latin typeface="Calibri" pitchFamily="34" charset="0"/>
        </a:defRPr>
      </a:lvl6pPr>
      <a:lvl7pPr marL="685800" algn="l" rtl="0" fontAlgn="base">
        <a:spcBef>
          <a:spcPct val="0"/>
        </a:spcBef>
        <a:spcAft>
          <a:spcPct val="0"/>
        </a:spcAft>
        <a:defRPr sz="2400" b="1">
          <a:solidFill>
            <a:srgbClr val="002060"/>
          </a:solidFill>
          <a:latin typeface="Calibri" pitchFamily="34" charset="0"/>
        </a:defRPr>
      </a:lvl7pPr>
      <a:lvl8pPr marL="1028700" algn="l" rtl="0" fontAlgn="base">
        <a:spcBef>
          <a:spcPct val="0"/>
        </a:spcBef>
        <a:spcAft>
          <a:spcPct val="0"/>
        </a:spcAft>
        <a:defRPr sz="2400" b="1">
          <a:solidFill>
            <a:srgbClr val="002060"/>
          </a:solidFill>
          <a:latin typeface="Calibri" pitchFamily="34" charset="0"/>
        </a:defRPr>
      </a:lvl8pPr>
      <a:lvl9pPr marL="1371600" algn="l" rtl="0" fontAlgn="base">
        <a:spcBef>
          <a:spcPct val="0"/>
        </a:spcBef>
        <a:spcAft>
          <a:spcPct val="0"/>
        </a:spcAft>
        <a:defRPr sz="2400" b="1">
          <a:solidFill>
            <a:srgbClr val="002060"/>
          </a:solidFill>
          <a:latin typeface="Calibri" pitchFamily="34"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kern="1200">
          <a:solidFill>
            <a:srgbClr val="002060"/>
          </a:solidFill>
          <a:latin typeface="+mn-lt"/>
          <a:ea typeface="MS PGothic" panose="020B0600070205080204" pitchFamily="34" charset="-128"/>
          <a:cs typeface="ＭＳ Ｐゴシック" charset="0"/>
        </a:defRPr>
      </a:lvl1pPr>
      <a:lvl2pPr marL="557213" indent="-214313" algn="l" rtl="0" eaLnBrk="0" fontAlgn="base" hangingPunct="0">
        <a:spcBef>
          <a:spcPct val="20000"/>
        </a:spcBef>
        <a:spcAft>
          <a:spcPct val="0"/>
        </a:spcAft>
        <a:buFont typeface="Arial" panose="020B0604020202020204" pitchFamily="34" charset="0"/>
        <a:buChar char="–"/>
        <a:defRPr sz="1500" kern="1200">
          <a:solidFill>
            <a:srgbClr val="002060"/>
          </a:solidFill>
          <a:latin typeface="+mn-lt"/>
          <a:ea typeface="MS PGothic" panose="020B0600070205080204" pitchFamily="34" charset="-128"/>
          <a:cs typeface="+mn-cs"/>
        </a:defRPr>
      </a:lvl2pPr>
      <a:lvl3pPr marL="857250" indent="-171450" algn="l" rtl="0" eaLnBrk="0" fontAlgn="base" hangingPunct="0">
        <a:spcBef>
          <a:spcPct val="20000"/>
        </a:spcBef>
        <a:spcAft>
          <a:spcPct val="0"/>
        </a:spcAft>
        <a:buFont typeface="Arial" panose="020B0604020202020204" pitchFamily="34" charset="0"/>
        <a:buChar char="•"/>
        <a:defRPr kern="1200">
          <a:solidFill>
            <a:srgbClr val="002060"/>
          </a:solidFill>
          <a:latin typeface="+mn-lt"/>
          <a:ea typeface="MS PGothic" panose="020B0600070205080204" pitchFamily="34" charset="-128"/>
          <a:cs typeface="+mn-cs"/>
        </a:defRPr>
      </a:lvl3pPr>
      <a:lvl4pPr marL="1200150" indent="-171450" algn="l" rtl="0" eaLnBrk="0" fontAlgn="base" hangingPunct="0">
        <a:spcBef>
          <a:spcPct val="20000"/>
        </a:spcBef>
        <a:spcAft>
          <a:spcPct val="0"/>
        </a:spcAft>
        <a:buFont typeface="Arial" panose="020B0604020202020204" pitchFamily="34" charset="0"/>
        <a:buChar char="–"/>
        <a:defRPr sz="1200" kern="1200">
          <a:solidFill>
            <a:srgbClr val="002060"/>
          </a:solidFill>
          <a:latin typeface="+mn-lt"/>
          <a:ea typeface="MS PGothic" panose="020B0600070205080204" pitchFamily="34" charset="-128"/>
          <a:cs typeface="+mn-cs"/>
        </a:defRPr>
      </a:lvl4pPr>
      <a:lvl5pPr marL="1543050" indent="-171450" algn="l" rtl="0" eaLnBrk="0" fontAlgn="base" hangingPunct="0">
        <a:spcBef>
          <a:spcPct val="20000"/>
        </a:spcBef>
        <a:spcAft>
          <a:spcPct val="0"/>
        </a:spcAft>
        <a:buFont typeface="Arial" panose="020B0604020202020204" pitchFamily="34" charset="0"/>
        <a:buChar char="»"/>
        <a:defRPr sz="1200" kern="1200">
          <a:solidFill>
            <a:srgbClr val="002060"/>
          </a:solidFill>
          <a:latin typeface="+mn-lt"/>
          <a:ea typeface="MS PGothic" panose="020B0600070205080204" pitchFamily="34" charset="-128"/>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533403" y="1536700"/>
            <a:ext cx="8131175"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1028" name="Rectangle 6"/>
          <p:cNvSpPr>
            <a:spLocks noGrp="1" noChangeArrowheads="1"/>
          </p:cNvSpPr>
          <p:nvPr>
            <p:ph type="title"/>
          </p:nvPr>
        </p:nvSpPr>
        <p:spPr bwMode="auto">
          <a:xfrm>
            <a:off x="1642534" y="261610"/>
            <a:ext cx="7107767" cy="957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Title of Slide</a:t>
            </a:r>
          </a:p>
        </p:txBody>
      </p:sp>
      <p:sp>
        <p:nvSpPr>
          <p:cNvPr id="1029" name="Line 7"/>
          <p:cNvSpPr>
            <a:spLocks noChangeShapeType="1"/>
          </p:cNvSpPr>
          <p:nvPr/>
        </p:nvSpPr>
        <p:spPr bwMode="auto">
          <a:xfrm>
            <a:off x="381000" y="6451600"/>
            <a:ext cx="8382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350">
              <a:solidFill>
                <a:srgbClr val="000000"/>
              </a:solidFill>
            </a:endParaRPr>
          </a:p>
        </p:txBody>
      </p:sp>
      <p:sp>
        <p:nvSpPr>
          <p:cNvPr id="1030" name="Line 8"/>
          <p:cNvSpPr>
            <a:spLocks noChangeShapeType="1"/>
          </p:cNvSpPr>
          <p:nvPr/>
        </p:nvSpPr>
        <p:spPr bwMode="auto">
          <a:xfrm>
            <a:off x="381000" y="1231900"/>
            <a:ext cx="8382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350">
              <a:solidFill>
                <a:srgbClr val="000000"/>
              </a:solidFill>
            </a:endParaRPr>
          </a:p>
        </p:txBody>
      </p:sp>
      <p:pic>
        <p:nvPicPr>
          <p:cNvPr id="1033" name="Picture 9" descr="51 FW - Leading the Charge.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1000" y="76202"/>
            <a:ext cx="1069884" cy="105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3E9555E9-FBE1-9721-644F-B9B98352AE95}"/>
              </a:ext>
            </a:extLst>
          </p:cNvPr>
          <p:cNvSpPr txBox="1"/>
          <p:nvPr userDrawn="1"/>
        </p:nvSpPr>
        <p:spPr>
          <a:xfrm>
            <a:off x="4357839" y="1"/>
            <a:ext cx="344325" cy="207749"/>
          </a:xfrm>
          <a:prstGeom prst="rect">
            <a:avLst/>
          </a:prstGeom>
          <a:noFill/>
        </p:spPr>
        <p:txBody>
          <a:bodyPr wrap="none" lIns="68580" tIns="34290" rtlCol="0">
            <a:spAutoFit/>
          </a:bodyPr>
          <a:lstStyle/>
          <a:p>
            <a:r>
              <a:rPr lang="en-US" sz="825" b="1">
                <a:solidFill>
                  <a:srgbClr val="007A33"/>
                </a:solidFill>
              </a:rPr>
              <a:t>CUI</a:t>
            </a:r>
          </a:p>
        </p:txBody>
      </p:sp>
      <p:sp>
        <p:nvSpPr>
          <p:cNvPr id="9" name="TextBox 8">
            <a:extLst>
              <a:ext uri="{FF2B5EF4-FFF2-40B4-BE49-F238E27FC236}">
                <a16:creationId xmlns:a16="http://schemas.microsoft.com/office/drawing/2014/main" id="{7BAC9E3B-51FB-17B1-E6D4-723FF46CBD91}"/>
              </a:ext>
            </a:extLst>
          </p:cNvPr>
          <p:cNvSpPr txBox="1"/>
          <p:nvPr userDrawn="1"/>
        </p:nvSpPr>
        <p:spPr>
          <a:xfrm>
            <a:off x="4357839" y="6684120"/>
            <a:ext cx="344325" cy="126958"/>
          </a:xfrm>
          <a:prstGeom prst="rect">
            <a:avLst/>
          </a:prstGeom>
          <a:noFill/>
        </p:spPr>
        <p:txBody>
          <a:bodyPr wrap="none" lIns="68580" tIns="0" bIns="0" rtlCol="0">
            <a:spAutoFit/>
          </a:bodyPr>
          <a:lstStyle/>
          <a:p>
            <a:r>
              <a:rPr lang="en-US" sz="825" b="1">
                <a:solidFill>
                  <a:srgbClr val="007A33"/>
                </a:solidFill>
              </a:rPr>
              <a:t>CUI</a:t>
            </a:r>
          </a:p>
        </p:txBody>
      </p:sp>
      <p:sp>
        <p:nvSpPr>
          <p:cNvPr id="11" name="Footer Placeholder 4">
            <a:extLst>
              <a:ext uri="{FF2B5EF4-FFF2-40B4-BE49-F238E27FC236}">
                <a16:creationId xmlns:a16="http://schemas.microsoft.com/office/drawing/2014/main" id="{ABA871D5-5547-3BA5-F1DD-665C9C8F89FF}"/>
              </a:ext>
            </a:extLst>
          </p:cNvPr>
          <p:cNvSpPr txBox="1">
            <a:spLocks/>
          </p:cNvSpPr>
          <p:nvPr userDrawn="1"/>
        </p:nvSpPr>
        <p:spPr>
          <a:xfrm>
            <a:off x="2382779" y="6527141"/>
            <a:ext cx="4378443" cy="138499"/>
          </a:xfrm>
          <a:prstGeom prst="rect">
            <a:avLst/>
          </a:prstGeom>
        </p:spPr>
        <p:txBody>
          <a:bodyPr vert="horz" wrap="none" lIns="68580" tIns="0" rIns="68580" bIns="0" rtlCol="0" anchor="ctr">
            <a:spAutoFit/>
          </a:bodyPr>
          <a:lstStyle>
            <a:defPPr>
              <a:defRPr lang="en-US"/>
            </a:defPPr>
            <a:lvl1pPr marL="0" algn="ctr" defTabSz="914400" rtl="0" eaLnBrk="1" latinLnBrk="0" hangingPunct="1">
              <a:defRPr sz="1600" b="1" i="0" kern="1200" spc="400" baseline="0">
                <a:solidFill>
                  <a:schemeClr val="tx2">
                    <a:lumMod val="75000"/>
                  </a:schemeClr>
                </a:solidFill>
                <a:latin typeface="Bell MT" panose="02020503060305020303"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a:solidFill>
                  <a:srgbClr val="2E4986">
                    <a:lumMod val="75000"/>
                  </a:srgbClr>
                </a:solidFill>
              </a:rPr>
              <a:t>Defend, Execute, Sustain - Fight Tonight!</a:t>
            </a:r>
          </a:p>
        </p:txBody>
      </p:sp>
    </p:spTree>
    <p:extLst>
      <p:ext uri="{BB962C8B-B14F-4D97-AF65-F5344CB8AC3E}">
        <p14:creationId xmlns:p14="http://schemas.microsoft.com/office/powerpoint/2010/main" val="2885526224"/>
      </p:ext>
    </p:extLst>
  </p:cSld>
  <p:clrMap bg1="lt1" tx1="dk1" bg2="lt2" tx2="dk2" accent1="accent1" accent2="accent2" accent3="accent3" accent4="accent4" accent5="accent5" accent6="accent6" hlink="hlink" folHlink="folHlink"/>
  <p:sldLayoutIdLst>
    <p:sldLayoutId id="2147483944" r:id="rId1"/>
    <p:sldLayoutId id="2147483945" r:id="rId2"/>
    <p:sldLayoutId id="2147483946" r:id="rId3"/>
    <p:sldLayoutId id="2147483947" r:id="rId4"/>
    <p:sldLayoutId id="2147483948" r:id="rId5"/>
  </p:sldLayoutIdLst>
  <p:transition/>
  <p:hf hdr="0" ftr="0" dt="0"/>
  <p:txStyles>
    <p:titleStyle>
      <a:lvl1pPr algn="r" rtl="0" eaLnBrk="0" fontAlgn="base" hangingPunct="0">
        <a:spcBef>
          <a:spcPct val="0"/>
        </a:spcBef>
        <a:spcAft>
          <a:spcPct val="0"/>
        </a:spcAft>
        <a:defRPr sz="3000" b="1">
          <a:solidFill>
            <a:srgbClr val="151C77"/>
          </a:solidFill>
          <a:latin typeface="+mj-lt"/>
          <a:ea typeface="+mj-ea"/>
          <a:cs typeface="+mj-cs"/>
        </a:defRPr>
      </a:lvl1pPr>
      <a:lvl2pPr algn="r" rtl="0" eaLnBrk="0" fontAlgn="base" hangingPunct="0">
        <a:spcBef>
          <a:spcPct val="0"/>
        </a:spcBef>
        <a:spcAft>
          <a:spcPct val="0"/>
        </a:spcAft>
        <a:defRPr sz="3000" b="1">
          <a:solidFill>
            <a:srgbClr val="151C77"/>
          </a:solidFill>
          <a:latin typeface="Arial" pitchFamily="34" charset="0"/>
        </a:defRPr>
      </a:lvl2pPr>
      <a:lvl3pPr algn="r" rtl="0" eaLnBrk="0" fontAlgn="base" hangingPunct="0">
        <a:spcBef>
          <a:spcPct val="0"/>
        </a:spcBef>
        <a:spcAft>
          <a:spcPct val="0"/>
        </a:spcAft>
        <a:defRPr sz="3000" b="1">
          <a:solidFill>
            <a:srgbClr val="151C77"/>
          </a:solidFill>
          <a:latin typeface="Arial" pitchFamily="34" charset="0"/>
        </a:defRPr>
      </a:lvl3pPr>
      <a:lvl4pPr algn="r" rtl="0" eaLnBrk="0" fontAlgn="base" hangingPunct="0">
        <a:spcBef>
          <a:spcPct val="0"/>
        </a:spcBef>
        <a:spcAft>
          <a:spcPct val="0"/>
        </a:spcAft>
        <a:defRPr sz="3000" b="1">
          <a:solidFill>
            <a:srgbClr val="151C77"/>
          </a:solidFill>
          <a:latin typeface="Arial" pitchFamily="34" charset="0"/>
        </a:defRPr>
      </a:lvl4pPr>
      <a:lvl5pPr algn="r" rtl="0" eaLnBrk="0" fontAlgn="base" hangingPunct="0">
        <a:spcBef>
          <a:spcPct val="0"/>
        </a:spcBef>
        <a:spcAft>
          <a:spcPct val="0"/>
        </a:spcAft>
        <a:defRPr sz="3000" b="1">
          <a:solidFill>
            <a:srgbClr val="151C77"/>
          </a:solidFill>
          <a:latin typeface="Arial" pitchFamily="34" charset="0"/>
        </a:defRPr>
      </a:lvl5pPr>
      <a:lvl6pPr marL="342892" algn="r" rtl="0" eaLnBrk="1" fontAlgn="base" hangingPunct="1">
        <a:spcBef>
          <a:spcPct val="0"/>
        </a:spcBef>
        <a:spcAft>
          <a:spcPct val="0"/>
        </a:spcAft>
        <a:defRPr sz="3000" b="1">
          <a:solidFill>
            <a:srgbClr val="151C77"/>
          </a:solidFill>
          <a:latin typeface="Arial" pitchFamily="34" charset="0"/>
        </a:defRPr>
      </a:lvl6pPr>
      <a:lvl7pPr marL="685783" algn="r" rtl="0" eaLnBrk="1" fontAlgn="base" hangingPunct="1">
        <a:spcBef>
          <a:spcPct val="0"/>
        </a:spcBef>
        <a:spcAft>
          <a:spcPct val="0"/>
        </a:spcAft>
        <a:defRPr sz="3000" b="1">
          <a:solidFill>
            <a:srgbClr val="151C77"/>
          </a:solidFill>
          <a:latin typeface="Arial" pitchFamily="34" charset="0"/>
        </a:defRPr>
      </a:lvl7pPr>
      <a:lvl8pPr marL="1028675" algn="r" rtl="0" eaLnBrk="1" fontAlgn="base" hangingPunct="1">
        <a:spcBef>
          <a:spcPct val="0"/>
        </a:spcBef>
        <a:spcAft>
          <a:spcPct val="0"/>
        </a:spcAft>
        <a:defRPr sz="3000" b="1">
          <a:solidFill>
            <a:srgbClr val="151C77"/>
          </a:solidFill>
          <a:latin typeface="Arial" pitchFamily="34" charset="0"/>
        </a:defRPr>
      </a:lvl8pPr>
      <a:lvl9pPr marL="1371566" algn="r" rtl="0" eaLnBrk="1" fontAlgn="base" hangingPunct="1">
        <a:spcBef>
          <a:spcPct val="0"/>
        </a:spcBef>
        <a:spcAft>
          <a:spcPct val="0"/>
        </a:spcAft>
        <a:defRPr sz="3000" b="1">
          <a:solidFill>
            <a:srgbClr val="151C77"/>
          </a:solidFill>
          <a:latin typeface="Arial" pitchFamily="34" charset="0"/>
        </a:defRPr>
      </a:lvl9pPr>
    </p:titleStyle>
    <p:bodyStyle>
      <a:lvl1pPr marL="214308" indent="-214308" algn="l" rtl="0" eaLnBrk="0" fontAlgn="base" hangingPunct="0">
        <a:spcBef>
          <a:spcPct val="20000"/>
        </a:spcBef>
        <a:spcAft>
          <a:spcPct val="0"/>
        </a:spcAft>
        <a:buClr>
          <a:srgbClr val="151C77"/>
        </a:buClr>
        <a:buSzPct val="120000"/>
        <a:buFont typeface="Wingdings" panose="05000000000000000000" pitchFamily="2" charset="2"/>
        <a:buChar char="§"/>
        <a:defRPr sz="1800" b="1">
          <a:solidFill>
            <a:srgbClr val="151C77"/>
          </a:solidFill>
          <a:latin typeface="+mn-lt"/>
          <a:ea typeface="+mn-ea"/>
          <a:cs typeface="+mn-cs"/>
        </a:defRPr>
      </a:lvl1pPr>
      <a:lvl2pPr marL="516718" indent="-211926" algn="l" rtl="0" eaLnBrk="0" fontAlgn="base" hangingPunct="0">
        <a:spcBef>
          <a:spcPct val="20000"/>
        </a:spcBef>
        <a:spcAft>
          <a:spcPct val="0"/>
        </a:spcAft>
        <a:buClr>
          <a:srgbClr val="151C77"/>
        </a:buClr>
        <a:buSzPct val="120000"/>
        <a:buFont typeface="Wingdings" panose="05000000000000000000" pitchFamily="2" charset="2"/>
        <a:buChar char="§"/>
        <a:defRPr sz="1650" b="1">
          <a:solidFill>
            <a:srgbClr val="151C77"/>
          </a:solidFill>
          <a:latin typeface="+mn-lt"/>
        </a:defRPr>
      </a:lvl2pPr>
      <a:lvl3pPr marL="770316" indent="-167875" algn="l" rtl="0" eaLnBrk="0" fontAlgn="base" hangingPunct="0">
        <a:spcBef>
          <a:spcPct val="20000"/>
        </a:spcBef>
        <a:spcAft>
          <a:spcPct val="0"/>
        </a:spcAft>
        <a:buClr>
          <a:srgbClr val="151C77"/>
        </a:buClr>
        <a:buSzPct val="120000"/>
        <a:buFont typeface="Wingdings" panose="05000000000000000000" pitchFamily="2" charset="2"/>
        <a:buChar char="§"/>
        <a:defRPr b="1">
          <a:solidFill>
            <a:srgbClr val="151C77"/>
          </a:solidFill>
          <a:latin typeface="+mn-lt"/>
        </a:defRPr>
      </a:lvl3pPr>
      <a:lvl4pPr marL="1200120" indent="-171446" algn="l" rtl="0" eaLnBrk="0" fontAlgn="base" hangingPunct="0">
        <a:spcBef>
          <a:spcPct val="20000"/>
        </a:spcBef>
        <a:spcAft>
          <a:spcPct val="0"/>
        </a:spcAft>
        <a:buClr>
          <a:srgbClr val="003399"/>
        </a:buClr>
        <a:buSzPct val="80000"/>
        <a:buFont typeface="Wingdings" panose="05000000000000000000" pitchFamily="2" charset="2"/>
        <a:buChar char="n"/>
        <a:defRPr sz="1500">
          <a:solidFill>
            <a:schemeClr val="tx1"/>
          </a:solidFill>
          <a:latin typeface="+mn-lt"/>
        </a:defRPr>
      </a:lvl4pPr>
      <a:lvl5pPr marL="1543012" indent="-171446" algn="l" rtl="0" eaLnBrk="0" fontAlgn="base" hangingPunct="0">
        <a:spcBef>
          <a:spcPct val="20000"/>
        </a:spcBef>
        <a:spcAft>
          <a:spcPct val="0"/>
        </a:spcAft>
        <a:buClr>
          <a:srgbClr val="003399"/>
        </a:buClr>
        <a:buSzPct val="80000"/>
        <a:buFont typeface="Wingdings" panose="05000000000000000000" pitchFamily="2" charset="2"/>
        <a:buChar char="n"/>
        <a:defRPr sz="1500">
          <a:solidFill>
            <a:schemeClr val="tx1"/>
          </a:solidFill>
          <a:latin typeface="+mn-lt"/>
        </a:defRPr>
      </a:lvl5pPr>
      <a:lvl6pPr marL="1885903" indent="-171446" algn="l" rtl="0" eaLnBrk="1" fontAlgn="base" hangingPunct="1">
        <a:spcBef>
          <a:spcPct val="20000"/>
        </a:spcBef>
        <a:spcAft>
          <a:spcPct val="0"/>
        </a:spcAft>
        <a:buClr>
          <a:srgbClr val="003399"/>
        </a:buClr>
        <a:buSzPct val="80000"/>
        <a:buFont typeface="Wingdings" pitchFamily="2" charset="2"/>
        <a:buChar char="n"/>
        <a:defRPr sz="1500">
          <a:solidFill>
            <a:schemeClr val="tx1"/>
          </a:solidFill>
          <a:latin typeface="+mn-lt"/>
        </a:defRPr>
      </a:lvl6pPr>
      <a:lvl7pPr marL="2228795" indent="-171446" algn="l" rtl="0" eaLnBrk="1" fontAlgn="base" hangingPunct="1">
        <a:spcBef>
          <a:spcPct val="20000"/>
        </a:spcBef>
        <a:spcAft>
          <a:spcPct val="0"/>
        </a:spcAft>
        <a:buClr>
          <a:srgbClr val="003399"/>
        </a:buClr>
        <a:buSzPct val="80000"/>
        <a:buFont typeface="Wingdings" pitchFamily="2" charset="2"/>
        <a:buChar char="n"/>
        <a:defRPr sz="1500">
          <a:solidFill>
            <a:schemeClr val="tx1"/>
          </a:solidFill>
          <a:latin typeface="+mn-lt"/>
        </a:defRPr>
      </a:lvl7pPr>
      <a:lvl8pPr marL="2571686" indent="-171446" algn="l" rtl="0" eaLnBrk="1" fontAlgn="base" hangingPunct="1">
        <a:spcBef>
          <a:spcPct val="20000"/>
        </a:spcBef>
        <a:spcAft>
          <a:spcPct val="0"/>
        </a:spcAft>
        <a:buClr>
          <a:srgbClr val="003399"/>
        </a:buClr>
        <a:buSzPct val="80000"/>
        <a:buFont typeface="Wingdings" pitchFamily="2" charset="2"/>
        <a:buChar char="n"/>
        <a:defRPr sz="1500">
          <a:solidFill>
            <a:schemeClr val="tx1"/>
          </a:solidFill>
          <a:latin typeface="+mn-lt"/>
        </a:defRPr>
      </a:lvl8pPr>
      <a:lvl9pPr marL="2914577" indent="-171446" algn="l" rtl="0" eaLnBrk="1" fontAlgn="base" hangingPunct="1">
        <a:spcBef>
          <a:spcPct val="20000"/>
        </a:spcBef>
        <a:spcAft>
          <a:spcPct val="0"/>
        </a:spcAft>
        <a:buClr>
          <a:srgbClr val="003399"/>
        </a:buClr>
        <a:buSzPct val="80000"/>
        <a:buFont typeface="Wingdings" pitchFamily="2" charset="2"/>
        <a:buChar char="n"/>
        <a:defRPr sz="1500">
          <a:solidFill>
            <a:schemeClr val="tx1"/>
          </a:solidFill>
          <a:latin typeface="+mn-lt"/>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body" idx="1"/>
          </p:nvPr>
        </p:nvSpPr>
        <p:spPr bwMode="auto">
          <a:xfrm>
            <a:off x="533402" y="1536700"/>
            <a:ext cx="8131175"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311300" name="Rectangle 4"/>
          <p:cNvSpPr>
            <a:spLocks noGrp="1" noChangeArrowheads="1"/>
          </p:cNvSpPr>
          <p:nvPr>
            <p:ph type="sldNum" sz="quarter" idx="4"/>
          </p:nvPr>
        </p:nvSpPr>
        <p:spPr bwMode="auto">
          <a:xfrm>
            <a:off x="7988300" y="6518275"/>
            <a:ext cx="1143000" cy="304800"/>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algn="r" eaLnBrk="0" hangingPunct="0">
              <a:defRPr>
                <a:solidFill>
                  <a:srgbClr val="969696"/>
                </a:solidFill>
              </a:defRPr>
            </a:lvl1pPr>
          </a:lstStyle>
          <a:p>
            <a:pPr fontAlgn="base">
              <a:spcBef>
                <a:spcPct val="0"/>
              </a:spcBef>
              <a:spcAft>
                <a:spcPct val="0"/>
              </a:spcAft>
              <a:defRPr/>
            </a:pPr>
            <a:fld id="{7B6A8F7A-6063-476F-B19C-50FFE16C23F2}" type="slidenum">
              <a:rPr lang="en-US" sz="1000">
                <a:cs typeface="Arial" charset="0"/>
              </a:rPr>
              <a:pPr fontAlgn="base">
                <a:spcBef>
                  <a:spcPct val="0"/>
                </a:spcBef>
                <a:spcAft>
                  <a:spcPct val="0"/>
                </a:spcAft>
                <a:defRPr/>
              </a:pPr>
              <a:t>‹#›</a:t>
            </a:fld>
            <a:endParaRPr lang="en-US" sz="1000">
              <a:solidFill>
                <a:srgbClr val="808080"/>
              </a:solidFill>
              <a:cs typeface="Arial" charset="0"/>
            </a:endParaRPr>
          </a:p>
        </p:txBody>
      </p:sp>
      <p:sp>
        <p:nvSpPr>
          <p:cNvPr id="14341" name="Rectangle 6"/>
          <p:cNvSpPr>
            <a:spLocks noGrp="1" noChangeArrowheads="1"/>
          </p:cNvSpPr>
          <p:nvPr>
            <p:ph type="title"/>
          </p:nvPr>
        </p:nvSpPr>
        <p:spPr bwMode="auto">
          <a:xfrm>
            <a:off x="1663700" y="76200"/>
            <a:ext cx="7086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ctr" anchorCtr="0" compatLnSpc="1">
            <a:prstTxWarp prst="textNoShape">
              <a:avLst/>
            </a:prstTxWarp>
          </a:bodyPr>
          <a:lstStyle/>
          <a:p>
            <a:pPr lvl="0"/>
            <a:r>
              <a:rPr lang="en-US"/>
              <a:t>Title of Slide</a:t>
            </a:r>
          </a:p>
        </p:txBody>
      </p:sp>
      <p:sp>
        <p:nvSpPr>
          <p:cNvPr id="14342" name="Line 7"/>
          <p:cNvSpPr>
            <a:spLocks noChangeShapeType="1"/>
          </p:cNvSpPr>
          <p:nvPr/>
        </p:nvSpPr>
        <p:spPr bwMode="auto">
          <a:xfrm>
            <a:off x="381000" y="6451600"/>
            <a:ext cx="8382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lIns="91429" tIns="45714" rIns="91429" bIns="45714" anchor="ctr"/>
          <a:lstStyle/>
          <a:p>
            <a:pPr fontAlgn="base">
              <a:spcBef>
                <a:spcPct val="0"/>
              </a:spcBef>
              <a:spcAft>
                <a:spcPct val="0"/>
              </a:spcAft>
            </a:pPr>
            <a:endParaRPr lang="en-US" sz="1000">
              <a:solidFill>
                <a:srgbClr val="228A22"/>
              </a:solidFill>
              <a:cs typeface="Arial" charset="0"/>
            </a:endParaRPr>
          </a:p>
        </p:txBody>
      </p:sp>
      <p:sp>
        <p:nvSpPr>
          <p:cNvPr id="14343" name="Line 8"/>
          <p:cNvSpPr>
            <a:spLocks noChangeShapeType="1"/>
          </p:cNvSpPr>
          <p:nvPr/>
        </p:nvSpPr>
        <p:spPr bwMode="auto">
          <a:xfrm>
            <a:off x="381000" y="1231900"/>
            <a:ext cx="8382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lIns="91429" tIns="45714" rIns="91429" bIns="45714" anchor="ctr"/>
          <a:lstStyle/>
          <a:p>
            <a:pPr fontAlgn="base">
              <a:spcBef>
                <a:spcPct val="0"/>
              </a:spcBef>
              <a:spcAft>
                <a:spcPct val="0"/>
              </a:spcAft>
            </a:pPr>
            <a:endParaRPr lang="en-US" sz="1000">
              <a:solidFill>
                <a:srgbClr val="228A22"/>
              </a:solidFill>
              <a:cs typeface="Arial" charset="0"/>
            </a:endParaRPr>
          </a:p>
        </p:txBody>
      </p:sp>
      <p:sp>
        <p:nvSpPr>
          <p:cNvPr id="11" name="Text Box 5"/>
          <p:cNvSpPr txBox="1">
            <a:spLocks noChangeArrowheads="1"/>
          </p:cNvSpPr>
          <p:nvPr userDrawn="1"/>
        </p:nvSpPr>
        <p:spPr bwMode="auto">
          <a:xfrm>
            <a:off x="381002" y="6491288"/>
            <a:ext cx="8370888" cy="369320"/>
          </a:xfrm>
          <a:prstGeom prst="rect">
            <a:avLst/>
          </a:prstGeom>
          <a:noFill/>
          <a:ln w="9525">
            <a:noFill/>
            <a:miter lim="800000"/>
            <a:headEnd/>
            <a:tailEnd/>
          </a:ln>
          <a:effectLst/>
        </p:spPr>
        <p:txBody>
          <a:bodyPr lIns="91429" tIns="45714" rIns="91429" bIns="45714">
            <a:spAutoFit/>
          </a:bodyPr>
          <a:lstStyle/>
          <a:p>
            <a:pPr algn="ctr" eaLnBrk="0" fontAlgn="base" hangingPunct="0">
              <a:spcBef>
                <a:spcPct val="50000"/>
              </a:spcBef>
              <a:spcAft>
                <a:spcPct val="0"/>
              </a:spcAft>
              <a:defRPr/>
            </a:pPr>
            <a:r>
              <a:rPr lang="en-US" sz="1800" b="1" i="1">
                <a:solidFill>
                  <a:srgbClr val="151C77"/>
                </a:solidFill>
                <a:latin typeface="Century Schoolbook" pitchFamily="18" charset="0"/>
                <a:cs typeface="Arial" charset="0"/>
              </a:rPr>
              <a:t>We Guard the Freedom</a:t>
            </a:r>
            <a:r>
              <a:rPr lang="en-US" sz="1800" b="1" i="1" baseline="0">
                <a:solidFill>
                  <a:srgbClr val="151C77"/>
                </a:solidFill>
                <a:latin typeface="Century Schoolbook" pitchFamily="18" charset="0"/>
                <a:cs typeface="Arial" charset="0"/>
              </a:rPr>
              <a:t> of 51 Million People</a:t>
            </a:r>
            <a:endParaRPr lang="en-US" sz="1800" b="1" i="1">
              <a:solidFill>
                <a:srgbClr val="151C77"/>
              </a:solidFill>
              <a:latin typeface="Century Schoolbook" pitchFamily="18" charset="0"/>
              <a:cs typeface="Arial" charset="0"/>
            </a:endParaRPr>
          </a:p>
        </p:txBody>
      </p:sp>
      <p:pic>
        <p:nvPicPr>
          <p:cNvPr id="12" name="Picture 9" descr="51 FW - Leading the Charge.PNG"/>
          <p:cNvPicPr>
            <a:picLocks noChangeAspect="1"/>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452439" y="200025"/>
            <a:ext cx="887412" cy="876300"/>
          </a:xfrm>
          <a:prstGeom prst="rect">
            <a:avLst/>
          </a:prstGeom>
          <a:noFill/>
          <a:ln w="9525">
            <a:noFill/>
            <a:miter lim="800000"/>
            <a:headEnd/>
            <a:tailEnd/>
          </a:ln>
        </p:spPr>
      </p:pic>
      <p:sp>
        <p:nvSpPr>
          <p:cNvPr id="9" name="Rectangle 8"/>
          <p:cNvSpPr/>
          <p:nvPr userDrawn="1"/>
        </p:nvSpPr>
        <p:spPr>
          <a:xfrm>
            <a:off x="8137633" y="6515298"/>
            <a:ext cx="612667" cy="307777"/>
          </a:xfrm>
          <a:prstGeom prst="rect">
            <a:avLst/>
          </a:prstGeom>
        </p:spPr>
        <p:txBody>
          <a:bodyPr wrap="none">
            <a:spAutoFit/>
          </a:bodyPr>
          <a:lstStyle/>
          <a:p>
            <a:pPr algn="ctr" fontAlgn="base">
              <a:spcBef>
                <a:spcPct val="0"/>
              </a:spcBef>
              <a:spcAft>
                <a:spcPct val="0"/>
              </a:spcAft>
            </a:pPr>
            <a:r>
              <a:rPr lang="en-US" sz="1400" b="1">
                <a:solidFill>
                  <a:srgbClr val="00B050"/>
                </a:solidFill>
                <a:cs typeface="Arial" charset="0"/>
              </a:rPr>
              <a:t>(CUI)</a:t>
            </a:r>
          </a:p>
        </p:txBody>
      </p:sp>
      <p:sp>
        <p:nvSpPr>
          <p:cNvPr id="10" name="Rectangle 9"/>
          <p:cNvSpPr/>
          <p:nvPr userDrawn="1"/>
        </p:nvSpPr>
        <p:spPr>
          <a:xfrm>
            <a:off x="4220422" y="76200"/>
            <a:ext cx="612667" cy="307777"/>
          </a:xfrm>
          <a:prstGeom prst="rect">
            <a:avLst/>
          </a:prstGeom>
        </p:spPr>
        <p:txBody>
          <a:bodyPr wrap="none">
            <a:spAutoFit/>
          </a:bodyPr>
          <a:lstStyle/>
          <a:p>
            <a:pPr algn="ctr" fontAlgn="base">
              <a:spcBef>
                <a:spcPct val="0"/>
              </a:spcBef>
              <a:spcAft>
                <a:spcPct val="0"/>
              </a:spcAft>
            </a:pPr>
            <a:r>
              <a:rPr lang="en-US" sz="1400" b="1">
                <a:solidFill>
                  <a:srgbClr val="00B050"/>
                </a:solidFill>
                <a:cs typeface="Arial" charset="0"/>
              </a:rPr>
              <a:t>(CUI)</a:t>
            </a:r>
          </a:p>
        </p:txBody>
      </p:sp>
    </p:spTree>
    <p:extLst>
      <p:ext uri="{BB962C8B-B14F-4D97-AF65-F5344CB8AC3E}">
        <p14:creationId xmlns:p14="http://schemas.microsoft.com/office/powerpoint/2010/main" val="263572240"/>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Lst>
  <p:hf hdr="0" ftr="0" dt="0"/>
  <p:txStyles>
    <p:titleStyle>
      <a:lvl1pPr algn="r" rtl="0" eaLnBrk="0" fontAlgn="base" hangingPunct="0">
        <a:spcBef>
          <a:spcPct val="0"/>
        </a:spcBef>
        <a:spcAft>
          <a:spcPct val="0"/>
        </a:spcAft>
        <a:defRPr sz="4000" b="1">
          <a:solidFill>
            <a:srgbClr val="151C77"/>
          </a:solidFill>
          <a:latin typeface="+mj-lt"/>
          <a:ea typeface="+mj-ea"/>
          <a:cs typeface="+mj-cs"/>
        </a:defRPr>
      </a:lvl1pPr>
      <a:lvl2pPr algn="r" rtl="0" eaLnBrk="0" fontAlgn="base" hangingPunct="0">
        <a:spcBef>
          <a:spcPct val="0"/>
        </a:spcBef>
        <a:spcAft>
          <a:spcPct val="0"/>
        </a:spcAft>
        <a:defRPr sz="4000" b="1">
          <a:solidFill>
            <a:srgbClr val="151C77"/>
          </a:solidFill>
          <a:latin typeface="Arial" pitchFamily="34" charset="0"/>
        </a:defRPr>
      </a:lvl2pPr>
      <a:lvl3pPr algn="r" rtl="0" eaLnBrk="0" fontAlgn="base" hangingPunct="0">
        <a:spcBef>
          <a:spcPct val="0"/>
        </a:spcBef>
        <a:spcAft>
          <a:spcPct val="0"/>
        </a:spcAft>
        <a:defRPr sz="4000" b="1">
          <a:solidFill>
            <a:srgbClr val="151C77"/>
          </a:solidFill>
          <a:latin typeface="Arial" pitchFamily="34" charset="0"/>
        </a:defRPr>
      </a:lvl3pPr>
      <a:lvl4pPr algn="r" rtl="0" eaLnBrk="0" fontAlgn="base" hangingPunct="0">
        <a:spcBef>
          <a:spcPct val="0"/>
        </a:spcBef>
        <a:spcAft>
          <a:spcPct val="0"/>
        </a:spcAft>
        <a:defRPr sz="4000" b="1">
          <a:solidFill>
            <a:srgbClr val="151C77"/>
          </a:solidFill>
          <a:latin typeface="Arial" pitchFamily="34" charset="0"/>
        </a:defRPr>
      </a:lvl4pPr>
      <a:lvl5pPr algn="r" rtl="0" eaLnBrk="0" fontAlgn="base" hangingPunct="0">
        <a:spcBef>
          <a:spcPct val="0"/>
        </a:spcBef>
        <a:spcAft>
          <a:spcPct val="0"/>
        </a:spcAft>
        <a:defRPr sz="4000" b="1">
          <a:solidFill>
            <a:srgbClr val="151C77"/>
          </a:solidFill>
          <a:latin typeface="Arial" pitchFamily="34" charset="0"/>
        </a:defRPr>
      </a:lvl5pPr>
      <a:lvl6pPr marL="457146" algn="r" rtl="0" fontAlgn="base">
        <a:spcBef>
          <a:spcPct val="0"/>
        </a:spcBef>
        <a:spcAft>
          <a:spcPct val="0"/>
        </a:spcAft>
        <a:defRPr sz="4000" b="1">
          <a:solidFill>
            <a:srgbClr val="151C77"/>
          </a:solidFill>
          <a:latin typeface="Arial" pitchFamily="34" charset="0"/>
        </a:defRPr>
      </a:lvl6pPr>
      <a:lvl7pPr marL="914293" algn="r" rtl="0" fontAlgn="base">
        <a:spcBef>
          <a:spcPct val="0"/>
        </a:spcBef>
        <a:spcAft>
          <a:spcPct val="0"/>
        </a:spcAft>
        <a:defRPr sz="4000" b="1">
          <a:solidFill>
            <a:srgbClr val="151C77"/>
          </a:solidFill>
          <a:latin typeface="Arial" pitchFamily="34" charset="0"/>
        </a:defRPr>
      </a:lvl7pPr>
      <a:lvl8pPr marL="1371440" algn="r" rtl="0" fontAlgn="base">
        <a:spcBef>
          <a:spcPct val="0"/>
        </a:spcBef>
        <a:spcAft>
          <a:spcPct val="0"/>
        </a:spcAft>
        <a:defRPr sz="4000" b="1">
          <a:solidFill>
            <a:srgbClr val="151C77"/>
          </a:solidFill>
          <a:latin typeface="Arial" pitchFamily="34" charset="0"/>
        </a:defRPr>
      </a:lvl8pPr>
      <a:lvl9pPr marL="1828586" algn="r" rtl="0" fontAlgn="base">
        <a:spcBef>
          <a:spcPct val="0"/>
        </a:spcBef>
        <a:spcAft>
          <a:spcPct val="0"/>
        </a:spcAft>
        <a:defRPr sz="4000" b="1">
          <a:solidFill>
            <a:srgbClr val="151C77"/>
          </a:solidFill>
          <a:latin typeface="Arial" pitchFamily="34" charset="0"/>
        </a:defRPr>
      </a:lvl9pPr>
    </p:titleStyle>
    <p:bodyStyle>
      <a:lvl1pPr marL="285717" indent="-285717" algn="l" rtl="0" eaLnBrk="0" fontAlgn="base" hangingPunct="0">
        <a:spcBef>
          <a:spcPct val="20000"/>
        </a:spcBef>
        <a:spcAft>
          <a:spcPct val="0"/>
        </a:spcAft>
        <a:buClr>
          <a:srgbClr val="151C77"/>
        </a:buClr>
        <a:buSzPct val="120000"/>
        <a:buFont typeface="Wingdings" pitchFamily="2" charset="2"/>
        <a:buChar char="§"/>
        <a:defRPr sz="2400" b="1">
          <a:solidFill>
            <a:srgbClr val="151C77"/>
          </a:solidFill>
          <a:latin typeface="+mn-lt"/>
          <a:ea typeface="+mn-ea"/>
          <a:cs typeface="+mn-cs"/>
        </a:defRPr>
      </a:lvl1pPr>
      <a:lvl2pPr marL="688894" indent="-282542" algn="l" rtl="0" eaLnBrk="0" fontAlgn="base" hangingPunct="0">
        <a:spcBef>
          <a:spcPct val="20000"/>
        </a:spcBef>
        <a:spcAft>
          <a:spcPct val="0"/>
        </a:spcAft>
        <a:buClr>
          <a:srgbClr val="151C77"/>
        </a:buClr>
        <a:buSzPct val="120000"/>
        <a:buFont typeface="Wingdings" pitchFamily="2" charset="2"/>
        <a:buChar char="§"/>
        <a:defRPr sz="2200" b="1">
          <a:solidFill>
            <a:srgbClr val="151C77"/>
          </a:solidFill>
          <a:latin typeface="+mn-lt"/>
        </a:defRPr>
      </a:lvl2pPr>
      <a:lvl3pPr marL="1026993" indent="-223812" algn="l" rtl="0" eaLnBrk="0" fontAlgn="base" hangingPunct="0">
        <a:spcBef>
          <a:spcPct val="20000"/>
        </a:spcBef>
        <a:spcAft>
          <a:spcPct val="0"/>
        </a:spcAft>
        <a:buClr>
          <a:srgbClr val="151C77"/>
        </a:buClr>
        <a:buSzPct val="120000"/>
        <a:buFont typeface="Wingdings" pitchFamily="2" charset="2"/>
        <a:buChar char="§"/>
        <a:defRPr b="1">
          <a:solidFill>
            <a:srgbClr val="151C77"/>
          </a:solidFill>
          <a:latin typeface="+mn-lt"/>
        </a:defRPr>
      </a:lvl3pPr>
      <a:lvl4pPr marL="1600013" indent="-228573"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4pPr>
      <a:lvl5pPr marL="2057159" indent="-228573"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306" indent="-228573" algn="l" rtl="0" fontAlgn="base">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453" indent="-228573" algn="l" rtl="0" fontAlgn="base">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8599" indent="-228573" algn="l" rtl="0" fontAlgn="base">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5746" indent="-228573" algn="l" rtl="0" fontAlgn="base">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533402" y="1536700"/>
            <a:ext cx="8131175"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311300" name="Rectangle 4"/>
          <p:cNvSpPr>
            <a:spLocks noGrp="1" noChangeArrowheads="1"/>
          </p:cNvSpPr>
          <p:nvPr>
            <p:ph type="sldNum" sz="quarter" idx="4"/>
          </p:nvPr>
        </p:nvSpPr>
        <p:spPr bwMode="auto">
          <a:xfrm>
            <a:off x="7988300" y="6518275"/>
            <a:ext cx="1143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fontAlgn="auto" hangingPunct="0">
              <a:spcBef>
                <a:spcPts val="0"/>
              </a:spcBef>
              <a:spcAft>
                <a:spcPts val="0"/>
              </a:spcAft>
              <a:defRPr sz="1000" i="0">
                <a:solidFill>
                  <a:srgbClr val="969696"/>
                </a:solidFill>
                <a:latin typeface="Arial" pitchFamily="34" charset="0"/>
                <a:cs typeface="+mn-cs"/>
              </a:defRPr>
            </a:lvl1pPr>
          </a:lstStyle>
          <a:p>
            <a:pPr>
              <a:defRPr/>
            </a:pPr>
            <a:fld id="{BBFB20FB-CB9A-424A-B4B6-73D7B9241CBC}" type="slidenum">
              <a:rPr lang="en-US"/>
              <a:pPr>
                <a:defRPr/>
              </a:pPr>
              <a:t>‹#›</a:t>
            </a:fld>
            <a:endParaRPr lang="en-US"/>
          </a:p>
        </p:txBody>
      </p:sp>
      <p:sp>
        <p:nvSpPr>
          <p:cNvPr id="1028" name="Rectangle 6"/>
          <p:cNvSpPr>
            <a:spLocks noGrp="1" noChangeArrowheads="1"/>
          </p:cNvSpPr>
          <p:nvPr>
            <p:ph type="title"/>
          </p:nvPr>
        </p:nvSpPr>
        <p:spPr bwMode="auto">
          <a:xfrm>
            <a:off x="1663700" y="76200"/>
            <a:ext cx="7086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Title of Slide</a:t>
            </a:r>
          </a:p>
        </p:txBody>
      </p:sp>
      <p:sp>
        <p:nvSpPr>
          <p:cNvPr id="1029" name="Line 7"/>
          <p:cNvSpPr>
            <a:spLocks noChangeShapeType="1"/>
          </p:cNvSpPr>
          <p:nvPr/>
        </p:nvSpPr>
        <p:spPr bwMode="auto">
          <a:xfrm>
            <a:off x="381000" y="6451600"/>
            <a:ext cx="8382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800">
              <a:solidFill>
                <a:srgbClr val="000000"/>
              </a:solidFill>
            </a:endParaRPr>
          </a:p>
        </p:txBody>
      </p:sp>
      <p:sp>
        <p:nvSpPr>
          <p:cNvPr id="1030" name="Line 8"/>
          <p:cNvSpPr>
            <a:spLocks noChangeShapeType="1"/>
          </p:cNvSpPr>
          <p:nvPr/>
        </p:nvSpPr>
        <p:spPr bwMode="auto">
          <a:xfrm>
            <a:off x="381000" y="1231900"/>
            <a:ext cx="8382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800">
              <a:solidFill>
                <a:srgbClr val="000000"/>
              </a:solidFill>
            </a:endParaRPr>
          </a:p>
        </p:txBody>
      </p:sp>
      <p:pic>
        <p:nvPicPr>
          <p:cNvPr id="1033" name="Picture 9" descr="51 FW - Leading the Charge.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2438" y="200025"/>
            <a:ext cx="887412"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4"/>
          <p:cNvSpPr txBox="1">
            <a:spLocks noChangeArrowheads="1"/>
          </p:cNvSpPr>
          <p:nvPr userDrawn="1"/>
        </p:nvSpPr>
        <p:spPr bwMode="auto">
          <a:xfrm>
            <a:off x="1339850" y="6461124"/>
            <a:ext cx="6765405"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914400" rtl="0" eaLnBrk="0" fontAlgn="auto" latinLnBrk="0" hangingPunct="0">
              <a:spcBef>
                <a:spcPts val="0"/>
              </a:spcBef>
              <a:spcAft>
                <a:spcPts val="0"/>
              </a:spcAft>
              <a:defRPr sz="1000" i="0" kern="1200">
                <a:solidFill>
                  <a:srgbClr val="969696"/>
                </a:solidFill>
                <a:latin typeface="Aria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1" u="none" strike="noStrike" kern="1200" cap="none" spc="0" normalizeH="0" baseline="0" noProof="0">
                <a:ln>
                  <a:noFill/>
                </a:ln>
                <a:solidFill>
                  <a:srgbClr val="151C77"/>
                </a:solidFill>
                <a:effectLst/>
                <a:uLnTx/>
                <a:uFillTx/>
                <a:latin typeface="Century Schoolbook" pitchFamily="18" charset="0"/>
                <a:ea typeface="+mn-ea"/>
                <a:cs typeface="Arial" charset="0"/>
              </a:rPr>
              <a:t>We Guard the Freedom of 51 Million People</a:t>
            </a:r>
          </a:p>
        </p:txBody>
      </p:sp>
    </p:spTree>
    <p:extLst>
      <p:ext uri="{BB962C8B-B14F-4D97-AF65-F5344CB8AC3E}">
        <p14:creationId xmlns:p14="http://schemas.microsoft.com/office/powerpoint/2010/main" val="4240438445"/>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8" r:id="rId3"/>
  </p:sldLayoutIdLst>
  <p:transition/>
  <p:hf hdr="0" ftr="0" dt="0"/>
  <p:txStyles>
    <p:titleStyle>
      <a:lvl1pPr algn="r" rtl="0" eaLnBrk="0" fontAlgn="base" hangingPunct="0">
        <a:spcBef>
          <a:spcPct val="0"/>
        </a:spcBef>
        <a:spcAft>
          <a:spcPct val="0"/>
        </a:spcAft>
        <a:defRPr sz="4000" b="1">
          <a:solidFill>
            <a:srgbClr val="151C77"/>
          </a:solidFill>
          <a:latin typeface="+mj-lt"/>
          <a:ea typeface="+mj-ea"/>
          <a:cs typeface="+mj-cs"/>
        </a:defRPr>
      </a:lvl1pPr>
      <a:lvl2pPr algn="r" rtl="0" eaLnBrk="0" fontAlgn="base" hangingPunct="0">
        <a:spcBef>
          <a:spcPct val="0"/>
        </a:spcBef>
        <a:spcAft>
          <a:spcPct val="0"/>
        </a:spcAft>
        <a:defRPr sz="4000" b="1">
          <a:solidFill>
            <a:srgbClr val="151C77"/>
          </a:solidFill>
          <a:latin typeface="Arial" pitchFamily="34" charset="0"/>
        </a:defRPr>
      </a:lvl2pPr>
      <a:lvl3pPr algn="r" rtl="0" eaLnBrk="0" fontAlgn="base" hangingPunct="0">
        <a:spcBef>
          <a:spcPct val="0"/>
        </a:spcBef>
        <a:spcAft>
          <a:spcPct val="0"/>
        </a:spcAft>
        <a:defRPr sz="4000" b="1">
          <a:solidFill>
            <a:srgbClr val="151C77"/>
          </a:solidFill>
          <a:latin typeface="Arial" pitchFamily="34" charset="0"/>
        </a:defRPr>
      </a:lvl3pPr>
      <a:lvl4pPr algn="r" rtl="0" eaLnBrk="0" fontAlgn="base" hangingPunct="0">
        <a:spcBef>
          <a:spcPct val="0"/>
        </a:spcBef>
        <a:spcAft>
          <a:spcPct val="0"/>
        </a:spcAft>
        <a:defRPr sz="4000" b="1">
          <a:solidFill>
            <a:srgbClr val="151C77"/>
          </a:solidFill>
          <a:latin typeface="Arial" pitchFamily="34" charset="0"/>
        </a:defRPr>
      </a:lvl4pPr>
      <a:lvl5pPr algn="r" rtl="0" eaLnBrk="0" fontAlgn="base" hangingPunct="0">
        <a:spcBef>
          <a:spcPct val="0"/>
        </a:spcBef>
        <a:spcAft>
          <a:spcPct val="0"/>
        </a:spcAft>
        <a:defRPr sz="4000" b="1">
          <a:solidFill>
            <a:srgbClr val="151C77"/>
          </a:solidFill>
          <a:latin typeface="Arial" pitchFamily="34" charset="0"/>
        </a:defRPr>
      </a:lvl5pPr>
      <a:lvl6pPr marL="457189" algn="r" rtl="0" eaLnBrk="1" fontAlgn="base" hangingPunct="1">
        <a:spcBef>
          <a:spcPct val="0"/>
        </a:spcBef>
        <a:spcAft>
          <a:spcPct val="0"/>
        </a:spcAft>
        <a:defRPr sz="4000" b="1">
          <a:solidFill>
            <a:srgbClr val="151C77"/>
          </a:solidFill>
          <a:latin typeface="Arial" pitchFamily="34" charset="0"/>
        </a:defRPr>
      </a:lvl6pPr>
      <a:lvl7pPr marL="914377" algn="r" rtl="0" eaLnBrk="1" fontAlgn="base" hangingPunct="1">
        <a:spcBef>
          <a:spcPct val="0"/>
        </a:spcBef>
        <a:spcAft>
          <a:spcPct val="0"/>
        </a:spcAft>
        <a:defRPr sz="4000" b="1">
          <a:solidFill>
            <a:srgbClr val="151C77"/>
          </a:solidFill>
          <a:latin typeface="Arial" pitchFamily="34" charset="0"/>
        </a:defRPr>
      </a:lvl7pPr>
      <a:lvl8pPr marL="1371566" algn="r" rtl="0" eaLnBrk="1" fontAlgn="base" hangingPunct="1">
        <a:spcBef>
          <a:spcPct val="0"/>
        </a:spcBef>
        <a:spcAft>
          <a:spcPct val="0"/>
        </a:spcAft>
        <a:defRPr sz="4000" b="1">
          <a:solidFill>
            <a:srgbClr val="151C77"/>
          </a:solidFill>
          <a:latin typeface="Arial" pitchFamily="34" charset="0"/>
        </a:defRPr>
      </a:lvl8pPr>
      <a:lvl9pPr marL="1828754" algn="r" rtl="0" eaLnBrk="1" fontAlgn="base" hangingPunct="1">
        <a:spcBef>
          <a:spcPct val="0"/>
        </a:spcBef>
        <a:spcAft>
          <a:spcPct val="0"/>
        </a:spcAft>
        <a:defRPr sz="4000" b="1">
          <a:solidFill>
            <a:srgbClr val="151C77"/>
          </a:solidFill>
          <a:latin typeface="Arial" pitchFamily="34" charset="0"/>
        </a:defRPr>
      </a:lvl9pPr>
    </p:titleStyle>
    <p:bodyStyle>
      <a:lvl1pPr marL="285744" indent="-285744" algn="l" rtl="0" eaLnBrk="0" fontAlgn="base" hangingPunct="0">
        <a:spcBef>
          <a:spcPct val="20000"/>
        </a:spcBef>
        <a:spcAft>
          <a:spcPct val="0"/>
        </a:spcAft>
        <a:buClr>
          <a:srgbClr val="151C77"/>
        </a:buClr>
        <a:buSzPct val="120000"/>
        <a:buFont typeface="Wingdings" panose="05000000000000000000" pitchFamily="2" charset="2"/>
        <a:buChar char="§"/>
        <a:defRPr sz="2400" b="1">
          <a:solidFill>
            <a:srgbClr val="151C77"/>
          </a:solidFill>
          <a:latin typeface="+mn-lt"/>
          <a:ea typeface="+mn-ea"/>
          <a:cs typeface="+mn-cs"/>
        </a:defRPr>
      </a:lvl1pPr>
      <a:lvl2pPr marL="688957" indent="-282568" algn="l" rtl="0" eaLnBrk="0" fontAlgn="base" hangingPunct="0">
        <a:spcBef>
          <a:spcPct val="20000"/>
        </a:spcBef>
        <a:spcAft>
          <a:spcPct val="0"/>
        </a:spcAft>
        <a:buClr>
          <a:srgbClr val="151C77"/>
        </a:buClr>
        <a:buSzPct val="120000"/>
        <a:buFont typeface="Wingdings" panose="05000000000000000000" pitchFamily="2" charset="2"/>
        <a:buChar char="§"/>
        <a:defRPr sz="2200" b="1">
          <a:solidFill>
            <a:srgbClr val="151C77"/>
          </a:solidFill>
          <a:latin typeface="+mn-lt"/>
        </a:defRPr>
      </a:lvl2pPr>
      <a:lvl3pPr marL="1027088" indent="-223833" algn="l" rtl="0" eaLnBrk="0" fontAlgn="base" hangingPunct="0">
        <a:spcBef>
          <a:spcPct val="20000"/>
        </a:spcBef>
        <a:spcAft>
          <a:spcPct val="0"/>
        </a:spcAft>
        <a:buClr>
          <a:srgbClr val="151C77"/>
        </a:buClr>
        <a:buSzPct val="120000"/>
        <a:buFont typeface="Wingdings" panose="05000000000000000000" pitchFamily="2" charset="2"/>
        <a:buChar char="§"/>
        <a:defRPr b="1">
          <a:solidFill>
            <a:srgbClr val="151C77"/>
          </a:solidFill>
          <a:latin typeface="+mn-lt"/>
        </a:defRPr>
      </a:lvl3pPr>
      <a:lvl4pPr marL="1600160" indent="-228594" algn="l" rtl="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mn-lt"/>
        </a:defRPr>
      </a:lvl4pPr>
      <a:lvl5pPr marL="2057349" indent="-228594" algn="l" rtl="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mn-lt"/>
        </a:defRPr>
      </a:lvl5pPr>
      <a:lvl6pPr marL="2514537"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726"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8914"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103"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533400" y="1536700"/>
            <a:ext cx="8131175"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ko-KR"/>
              <a:t>Click to edit Master text styles</a:t>
            </a:r>
          </a:p>
          <a:p>
            <a:pPr lvl="1"/>
            <a:r>
              <a:rPr lang="en-US" altLang="ko-KR"/>
              <a:t>Second level</a:t>
            </a:r>
          </a:p>
          <a:p>
            <a:pPr lvl="2"/>
            <a:r>
              <a:rPr lang="en-US" altLang="ko-KR"/>
              <a:t>Third level</a:t>
            </a:r>
          </a:p>
        </p:txBody>
      </p:sp>
      <p:sp>
        <p:nvSpPr>
          <p:cNvPr id="311300" name="Rectangle 4"/>
          <p:cNvSpPr>
            <a:spLocks noGrp="1" noChangeArrowheads="1"/>
          </p:cNvSpPr>
          <p:nvPr>
            <p:ph type="sldNum" sz="quarter" idx="4"/>
          </p:nvPr>
        </p:nvSpPr>
        <p:spPr bwMode="auto">
          <a:xfrm>
            <a:off x="7988300" y="6518275"/>
            <a:ext cx="1143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969696"/>
                </a:solidFill>
                <a:ea typeface="Gulim" panose="020B0600000101010101" pitchFamily="34" charset="-127"/>
              </a:defRPr>
            </a:lvl1pPr>
          </a:lstStyle>
          <a:p>
            <a:pPr>
              <a:defRPr/>
            </a:pPr>
            <a:fld id="{4C0C67F9-BC71-493A-B209-162948AC6A8E}" type="slidenum">
              <a:rPr lang="en-US" altLang="en-US"/>
              <a:pPr>
                <a:defRPr/>
              </a:pPr>
              <a:t>‹#›</a:t>
            </a:fld>
            <a:endParaRPr lang="en-US" altLang="en-US">
              <a:solidFill>
                <a:schemeClr val="bg2"/>
              </a:solidFill>
            </a:endParaRPr>
          </a:p>
        </p:txBody>
      </p:sp>
      <p:sp>
        <p:nvSpPr>
          <p:cNvPr id="1028" name="Text Box 5"/>
          <p:cNvSpPr txBox="1">
            <a:spLocks noChangeArrowheads="1"/>
          </p:cNvSpPr>
          <p:nvPr/>
        </p:nvSpPr>
        <p:spPr bwMode="auto">
          <a:xfrm>
            <a:off x="381000" y="6491288"/>
            <a:ext cx="8370888" cy="366712"/>
          </a:xfrm>
          <a:prstGeom prst="rect">
            <a:avLst/>
          </a:prstGeom>
          <a:noFill/>
          <a:ln>
            <a:noFill/>
          </a:ln>
        </p:spPr>
        <p:txBody>
          <a:bodyPr>
            <a:spAutoFit/>
          </a:bodyPr>
          <a:lstStyle>
            <a:lvl1pPr>
              <a:defRPr sz="1300">
                <a:solidFill>
                  <a:schemeClr val="tx1"/>
                </a:solidFill>
                <a:latin typeface="Arial" charset="0"/>
              </a:defRPr>
            </a:lvl1pPr>
            <a:lvl2pPr marL="742950" indent="-285750">
              <a:defRPr sz="1300">
                <a:solidFill>
                  <a:schemeClr val="tx1"/>
                </a:solidFill>
                <a:latin typeface="Arial" charset="0"/>
              </a:defRPr>
            </a:lvl2pPr>
            <a:lvl3pPr marL="1143000" indent="-228600">
              <a:defRPr sz="1300">
                <a:solidFill>
                  <a:schemeClr val="tx1"/>
                </a:solidFill>
                <a:latin typeface="Arial" charset="0"/>
              </a:defRPr>
            </a:lvl3pPr>
            <a:lvl4pPr marL="1600200" indent="-228600">
              <a:defRPr sz="1300">
                <a:solidFill>
                  <a:schemeClr val="tx1"/>
                </a:solidFill>
                <a:latin typeface="Arial" charset="0"/>
              </a:defRPr>
            </a:lvl4pPr>
            <a:lvl5pPr marL="2057400" indent="-228600">
              <a:defRPr sz="1300">
                <a:solidFill>
                  <a:schemeClr val="tx1"/>
                </a:solidFill>
                <a:latin typeface="Arial" charset="0"/>
              </a:defRPr>
            </a:lvl5pPr>
            <a:lvl6pPr marL="2514600" indent="-228600" eaLnBrk="0" fontAlgn="base" hangingPunct="0">
              <a:spcBef>
                <a:spcPct val="0"/>
              </a:spcBef>
              <a:spcAft>
                <a:spcPct val="0"/>
              </a:spcAft>
              <a:defRPr sz="1300">
                <a:solidFill>
                  <a:schemeClr val="tx1"/>
                </a:solidFill>
                <a:latin typeface="Arial" charset="0"/>
              </a:defRPr>
            </a:lvl6pPr>
            <a:lvl7pPr marL="2971800" indent="-228600" eaLnBrk="0" fontAlgn="base" hangingPunct="0">
              <a:spcBef>
                <a:spcPct val="0"/>
              </a:spcBef>
              <a:spcAft>
                <a:spcPct val="0"/>
              </a:spcAft>
              <a:defRPr sz="1300">
                <a:solidFill>
                  <a:schemeClr val="tx1"/>
                </a:solidFill>
                <a:latin typeface="Arial" charset="0"/>
              </a:defRPr>
            </a:lvl7pPr>
            <a:lvl8pPr marL="3429000" indent="-228600" eaLnBrk="0" fontAlgn="base" hangingPunct="0">
              <a:spcBef>
                <a:spcPct val="0"/>
              </a:spcBef>
              <a:spcAft>
                <a:spcPct val="0"/>
              </a:spcAft>
              <a:defRPr sz="1300">
                <a:solidFill>
                  <a:schemeClr val="tx1"/>
                </a:solidFill>
                <a:latin typeface="Arial" charset="0"/>
              </a:defRPr>
            </a:lvl8pPr>
            <a:lvl9pPr marL="3886200" indent="-228600" eaLnBrk="0" fontAlgn="base" hangingPunct="0">
              <a:spcBef>
                <a:spcPct val="0"/>
              </a:spcBef>
              <a:spcAft>
                <a:spcPct val="0"/>
              </a:spcAft>
              <a:defRPr sz="1300">
                <a:solidFill>
                  <a:schemeClr val="tx1"/>
                </a:solidFill>
                <a:latin typeface="Arial" charset="0"/>
              </a:defRPr>
            </a:lvl9pPr>
          </a:lstStyle>
          <a:p>
            <a:pPr algn="ctr">
              <a:spcBef>
                <a:spcPct val="50000"/>
              </a:spcBef>
              <a:defRPr/>
            </a:pPr>
            <a:r>
              <a:rPr lang="en-US" altLang="ko-KR" sz="1800" b="1" i="1">
                <a:solidFill>
                  <a:srgbClr val="151C77"/>
                </a:solidFill>
                <a:latin typeface="Century Schoolbook" pitchFamily="18" charset="0"/>
                <a:ea typeface="Gulim" pitchFamily="34" charset="-127"/>
              </a:rPr>
              <a:t>51 LRS…Everybody Wants Some!!!</a:t>
            </a:r>
          </a:p>
        </p:txBody>
      </p:sp>
      <p:sp>
        <p:nvSpPr>
          <p:cNvPr id="1029" name="Rectangle 6"/>
          <p:cNvSpPr>
            <a:spLocks noGrp="1" noChangeArrowheads="1"/>
          </p:cNvSpPr>
          <p:nvPr>
            <p:ph type="title"/>
          </p:nvPr>
        </p:nvSpPr>
        <p:spPr bwMode="auto">
          <a:xfrm>
            <a:off x="2827338" y="76200"/>
            <a:ext cx="59229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ko-KR"/>
              <a:t>Title of Slide</a:t>
            </a:r>
          </a:p>
        </p:txBody>
      </p:sp>
      <p:sp>
        <p:nvSpPr>
          <p:cNvPr id="1030" name="Line 7"/>
          <p:cNvSpPr>
            <a:spLocks noChangeShapeType="1"/>
          </p:cNvSpPr>
          <p:nvPr/>
        </p:nvSpPr>
        <p:spPr bwMode="auto">
          <a:xfrm>
            <a:off x="381000" y="6451600"/>
            <a:ext cx="8382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1" name="Line 8"/>
          <p:cNvSpPr>
            <a:spLocks noChangeShapeType="1"/>
          </p:cNvSpPr>
          <p:nvPr/>
        </p:nvSpPr>
        <p:spPr bwMode="auto">
          <a:xfrm>
            <a:off x="381000" y="1231900"/>
            <a:ext cx="8382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032" name="Picture 1"/>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533400" y="144463"/>
            <a:ext cx="890588"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114751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Lst>
  <p:hf hdr="0" ftr="0" dt="0"/>
  <p:txStyles>
    <p:titleStyle>
      <a:lvl1pPr algn="r" rtl="0" eaLnBrk="0" fontAlgn="base" hangingPunct="0">
        <a:spcBef>
          <a:spcPct val="0"/>
        </a:spcBef>
        <a:spcAft>
          <a:spcPct val="0"/>
        </a:spcAft>
        <a:defRPr sz="4000" b="1">
          <a:solidFill>
            <a:srgbClr val="151C77"/>
          </a:solidFill>
          <a:latin typeface="+mj-lt"/>
          <a:ea typeface="+mj-ea"/>
          <a:cs typeface="+mj-cs"/>
        </a:defRPr>
      </a:lvl1pPr>
      <a:lvl2pPr algn="r" rtl="0" eaLnBrk="0" fontAlgn="base" hangingPunct="0">
        <a:spcBef>
          <a:spcPct val="0"/>
        </a:spcBef>
        <a:spcAft>
          <a:spcPct val="0"/>
        </a:spcAft>
        <a:defRPr sz="4000" b="1">
          <a:solidFill>
            <a:srgbClr val="151C77"/>
          </a:solidFill>
          <a:latin typeface="Arial" charset="0"/>
        </a:defRPr>
      </a:lvl2pPr>
      <a:lvl3pPr algn="r" rtl="0" eaLnBrk="0" fontAlgn="base" hangingPunct="0">
        <a:spcBef>
          <a:spcPct val="0"/>
        </a:spcBef>
        <a:spcAft>
          <a:spcPct val="0"/>
        </a:spcAft>
        <a:defRPr sz="4000" b="1">
          <a:solidFill>
            <a:srgbClr val="151C77"/>
          </a:solidFill>
          <a:latin typeface="Arial" charset="0"/>
        </a:defRPr>
      </a:lvl3pPr>
      <a:lvl4pPr algn="r" rtl="0" eaLnBrk="0" fontAlgn="base" hangingPunct="0">
        <a:spcBef>
          <a:spcPct val="0"/>
        </a:spcBef>
        <a:spcAft>
          <a:spcPct val="0"/>
        </a:spcAft>
        <a:defRPr sz="4000" b="1">
          <a:solidFill>
            <a:srgbClr val="151C77"/>
          </a:solidFill>
          <a:latin typeface="Arial" charset="0"/>
        </a:defRPr>
      </a:lvl4pPr>
      <a:lvl5pPr algn="r" rtl="0" eaLnBrk="0" fontAlgn="base" hangingPunct="0">
        <a:spcBef>
          <a:spcPct val="0"/>
        </a:spcBef>
        <a:spcAft>
          <a:spcPct val="0"/>
        </a:spcAft>
        <a:defRPr sz="4000" b="1">
          <a:solidFill>
            <a:srgbClr val="151C77"/>
          </a:solidFill>
          <a:latin typeface="Arial" charset="0"/>
        </a:defRPr>
      </a:lvl5pPr>
      <a:lvl6pPr marL="457200" algn="r" rtl="0" eaLnBrk="1" fontAlgn="base" hangingPunct="1">
        <a:spcBef>
          <a:spcPct val="0"/>
        </a:spcBef>
        <a:spcAft>
          <a:spcPct val="0"/>
        </a:spcAft>
        <a:defRPr sz="4000" b="1">
          <a:solidFill>
            <a:srgbClr val="151C77"/>
          </a:solidFill>
          <a:latin typeface="Arial" charset="0"/>
        </a:defRPr>
      </a:lvl6pPr>
      <a:lvl7pPr marL="914400" algn="r" rtl="0" eaLnBrk="1" fontAlgn="base" hangingPunct="1">
        <a:spcBef>
          <a:spcPct val="0"/>
        </a:spcBef>
        <a:spcAft>
          <a:spcPct val="0"/>
        </a:spcAft>
        <a:defRPr sz="4000" b="1">
          <a:solidFill>
            <a:srgbClr val="151C77"/>
          </a:solidFill>
          <a:latin typeface="Arial" charset="0"/>
        </a:defRPr>
      </a:lvl7pPr>
      <a:lvl8pPr marL="1371600" algn="r" rtl="0" eaLnBrk="1" fontAlgn="base" hangingPunct="1">
        <a:spcBef>
          <a:spcPct val="0"/>
        </a:spcBef>
        <a:spcAft>
          <a:spcPct val="0"/>
        </a:spcAft>
        <a:defRPr sz="4000" b="1">
          <a:solidFill>
            <a:srgbClr val="151C77"/>
          </a:solidFill>
          <a:latin typeface="Arial" charset="0"/>
        </a:defRPr>
      </a:lvl8pPr>
      <a:lvl9pPr marL="1828800" algn="r" rtl="0" eaLnBrk="1" fontAlgn="base" hangingPunct="1">
        <a:spcBef>
          <a:spcPct val="0"/>
        </a:spcBef>
        <a:spcAft>
          <a:spcPct val="0"/>
        </a:spcAft>
        <a:defRPr sz="4000" b="1">
          <a:solidFill>
            <a:srgbClr val="151C77"/>
          </a:solidFill>
          <a:latin typeface="Arial" charset="0"/>
        </a:defRPr>
      </a:lvl9pPr>
    </p:titleStyle>
    <p:bodyStyle>
      <a:lvl1pPr marL="285750" indent="-285750" algn="l" rtl="0" eaLnBrk="0" fontAlgn="base" hangingPunct="0">
        <a:spcBef>
          <a:spcPct val="20000"/>
        </a:spcBef>
        <a:spcAft>
          <a:spcPct val="0"/>
        </a:spcAft>
        <a:buClr>
          <a:srgbClr val="151C77"/>
        </a:buClr>
        <a:buSzPct val="120000"/>
        <a:buFont typeface="Wingdings" panose="05000000000000000000" pitchFamily="2" charset="2"/>
        <a:buChar char="§"/>
        <a:defRPr sz="2400" b="1">
          <a:solidFill>
            <a:srgbClr val="151C77"/>
          </a:solidFill>
          <a:latin typeface="+mn-lt"/>
          <a:ea typeface="+mn-ea"/>
          <a:cs typeface="+mn-cs"/>
        </a:defRPr>
      </a:lvl1pPr>
      <a:lvl2pPr marL="688975" indent="-282575" algn="l" rtl="0" eaLnBrk="0" fontAlgn="base" hangingPunct="0">
        <a:spcBef>
          <a:spcPct val="20000"/>
        </a:spcBef>
        <a:spcAft>
          <a:spcPct val="0"/>
        </a:spcAft>
        <a:buClr>
          <a:srgbClr val="151C77"/>
        </a:buClr>
        <a:buSzPct val="120000"/>
        <a:buFont typeface="Wingdings" panose="05000000000000000000" pitchFamily="2" charset="2"/>
        <a:buChar char="§"/>
        <a:defRPr sz="2200" b="1">
          <a:solidFill>
            <a:srgbClr val="151C77"/>
          </a:solidFill>
          <a:latin typeface="+mn-lt"/>
        </a:defRPr>
      </a:lvl2pPr>
      <a:lvl3pPr marL="1027113" indent="-223838" algn="l" rtl="0" eaLnBrk="0" fontAlgn="base" hangingPunct="0">
        <a:spcBef>
          <a:spcPct val="20000"/>
        </a:spcBef>
        <a:spcAft>
          <a:spcPct val="0"/>
        </a:spcAft>
        <a:buClr>
          <a:srgbClr val="151C77"/>
        </a:buClr>
        <a:buSzPct val="120000"/>
        <a:buFont typeface="Wingdings" panose="05000000000000000000" pitchFamily="2" charset="2"/>
        <a:buChar char="§"/>
        <a:defRPr b="1">
          <a:solidFill>
            <a:srgbClr val="151C77"/>
          </a:solidFill>
          <a:latin typeface="+mn-lt"/>
        </a:defRPr>
      </a:lvl3pPr>
      <a:lvl4pPr marL="1600200" indent="-228600" algn="l" rtl="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533402" y="1536700"/>
            <a:ext cx="8131175"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311300" name="Rectangle 4"/>
          <p:cNvSpPr>
            <a:spLocks noGrp="1" noChangeArrowheads="1"/>
          </p:cNvSpPr>
          <p:nvPr>
            <p:ph type="sldNum" sz="quarter" idx="4"/>
          </p:nvPr>
        </p:nvSpPr>
        <p:spPr bwMode="auto">
          <a:xfrm>
            <a:off x="7988300" y="6518275"/>
            <a:ext cx="1143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fontAlgn="auto" hangingPunct="0">
              <a:spcBef>
                <a:spcPts val="0"/>
              </a:spcBef>
              <a:spcAft>
                <a:spcPts val="0"/>
              </a:spcAft>
              <a:defRPr sz="1000" i="0">
                <a:solidFill>
                  <a:srgbClr val="969696"/>
                </a:solidFill>
                <a:latin typeface="Arial" pitchFamily="34" charset="0"/>
                <a:cs typeface="+mn-cs"/>
              </a:defRPr>
            </a:lvl1pPr>
          </a:lstStyle>
          <a:p>
            <a:pPr>
              <a:defRPr/>
            </a:pPr>
            <a:fld id="{BBFB20FB-CB9A-424A-B4B6-73D7B9241CBC}" type="slidenum">
              <a:rPr lang="en-US"/>
              <a:pPr>
                <a:defRPr/>
              </a:pPr>
              <a:t>‹#›</a:t>
            </a:fld>
            <a:endParaRPr lang="en-US"/>
          </a:p>
        </p:txBody>
      </p:sp>
      <p:sp>
        <p:nvSpPr>
          <p:cNvPr id="1028" name="Rectangle 6"/>
          <p:cNvSpPr>
            <a:spLocks noGrp="1" noChangeArrowheads="1"/>
          </p:cNvSpPr>
          <p:nvPr>
            <p:ph type="title"/>
          </p:nvPr>
        </p:nvSpPr>
        <p:spPr bwMode="auto">
          <a:xfrm>
            <a:off x="1663700" y="76200"/>
            <a:ext cx="7086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Title of Slide</a:t>
            </a:r>
          </a:p>
        </p:txBody>
      </p:sp>
      <p:sp>
        <p:nvSpPr>
          <p:cNvPr id="1029" name="Line 7"/>
          <p:cNvSpPr>
            <a:spLocks noChangeShapeType="1"/>
          </p:cNvSpPr>
          <p:nvPr/>
        </p:nvSpPr>
        <p:spPr bwMode="auto">
          <a:xfrm>
            <a:off x="381000" y="6451600"/>
            <a:ext cx="8382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800">
              <a:solidFill>
                <a:srgbClr val="000000"/>
              </a:solidFill>
            </a:endParaRPr>
          </a:p>
        </p:txBody>
      </p:sp>
      <p:sp>
        <p:nvSpPr>
          <p:cNvPr id="1030" name="Line 8"/>
          <p:cNvSpPr>
            <a:spLocks noChangeShapeType="1"/>
          </p:cNvSpPr>
          <p:nvPr/>
        </p:nvSpPr>
        <p:spPr bwMode="auto">
          <a:xfrm>
            <a:off x="381000" y="1231900"/>
            <a:ext cx="8382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800">
              <a:solidFill>
                <a:srgbClr val="000000"/>
              </a:solidFill>
            </a:endParaRPr>
          </a:p>
        </p:txBody>
      </p:sp>
      <p:pic>
        <p:nvPicPr>
          <p:cNvPr id="1033" name="Picture 9" descr="51 FW - Leading the Charge.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2438" y="200025"/>
            <a:ext cx="887412"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4"/>
          <p:cNvSpPr txBox="1">
            <a:spLocks noChangeArrowheads="1"/>
          </p:cNvSpPr>
          <p:nvPr userDrawn="1"/>
        </p:nvSpPr>
        <p:spPr bwMode="auto">
          <a:xfrm>
            <a:off x="1339850" y="6461124"/>
            <a:ext cx="6765405"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914400" rtl="0" eaLnBrk="0" fontAlgn="auto" latinLnBrk="0" hangingPunct="0">
              <a:spcBef>
                <a:spcPts val="0"/>
              </a:spcBef>
              <a:spcAft>
                <a:spcPts val="0"/>
              </a:spcAft>
              <a:defRPr sz="1000" i="0" kern="1200">
                <a:solidFill>
                  <a:srgbClr val="969696"/>
                </a:solidFill>
                <a:latin typeface="Aria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1" u="none" strike="noStrike" kern="1200" cap="none" spc="0" normalizeH="0" baseline="0" noProof="0">
                <a:ln>
                  <a:noFill/>
                </a:ln>
                <a:solidFill>
                  <a:srgbClr val="151C77"/>
                </a:solidFill>
                <a:effectLst/>
                <a:uLnTx/>
                <a:uFillTx/>
                <a:latin typeface="Century Schoolbook" pitchFamily="18" charset="0"/>
                <a:ea typeface="+mn-ea"/>
                <a:cs typeface="Arial" charset="0"/>
              </a:rPr>
              <a:t>We Guard the Freedom of 51 Million People</a:t>
            </a:r>
          </a:p>
        </p:txBody>
      </p:sp>
    </p:spTree>
    <p:extLst>
      <p:ext uri="{BB962C8B-B14F-4D97-AF65-F5344CB8AC3E}">
        <p14:creationId xmlns:p14="http://schemas.microsoft.com/office/powerpoint/2010/main" val="3964956784"/>
      </p:ext>
    </p:extLst>
  </p:cSld>
  <p:clrMap bg1="lt1" tx1="dk1" bg2="lt2" tx2="dk2" accent1="accent1" accent2="accent2" accent3="accent3" accent4="accent4" accent5="accent5" accent6="accent6" hlink="hlink" folHlink="folHlink"/>
  <p:sldLayoutIdLst>
    <p:sldLayoutId id="2147483722" r:id="rId1"/>
    <p:sldLayoutId id="2147483723" r:id="rId2"/>
  </p:sldLayoutIdLst>
  <p:transition/>
  <p:hf hdr="0" ftr="0" dt="0"/>
  <p:txStyles>
    <p:titleStyle>
      <a:lvl1pPr algn="r" rtl="0" eaLnBrk="0" fontAlgn="base" hangingPunct="0">
        <a:spcBef>
          <a:spcPct val="0"/>
        </a:spcBef>
        <a:spcAft>
          <a:spcPct val="0"/>
        </a:spcAft>
        <a:defRPr sz="4000" b="1">
          <a:solidFill>
            <a:srgbClr val="151C77"/>
          </a:solidFill>
          <a:latin typeface="+mj-lt"/>
          <a:ea typeface="+mj-ea"/>
          <a:cs typeface="+mj-cs"/>
        </a:defRPr>
      </a:lvl1pPr>
      <a:lvl2pPr algn="r" rtl="0" eaLnBrk="0" fontAlgn="base" hangingPunct="0">
        <a:spcBef>
          <a:spcPct val="0"/>
        </a:spcBef>
        <a:spcAft>
          <a:spcPct val="0"/>
        </a:spcAft>
        <a:defRPr sz="4000" b="1">
          <a:solidFill>
            <a:srgbClr val="151C77"/>
          </a:solidFill>
          <a:latin typeface="Arial" pitchFamily="34" charset="0"/>
        </a:defRPr>
      </a:lvl2pPr>
      <a:lvl3pPr algn="r" rtl="0" eaLnBrk="0" fontAlgn="base" hangingPunct="0">
        <a:spcBef>
          <a:spcPct val="0"/>
        </a:spcBef>
        <a:spcAft>
          <a:spcPct val="0"/>
        </a:spcAft>
        <a:defRPr sz="4000" b="1">
          <a:solidFill>
            <a:srgbClr val="151C77"/>
          </a:solidFill>
          <a:latin typeface="Arial" pitchFamily="34" charset="0"/>
        </a:defRPr>
      </a:lvl3pPr>
      <a:lvl4pPr algn="r" rtl="0" eaLnBrk="0" fontAlgn="base" hangingPunct="0">
        <a:spcBef>
          <a:spcPct val="0"/>
        </a:spcBef>
        <a:spcAft>
          <a:spcPct val="0"/>
        </a:spcAft>
        <a:defRPr sz="4000" b="1">
          <a:solidFill>
            <a:srgbClr val="151C77"/>
          </a:solidFill>
          <a:latin typeface="Arial" pitchFamily="34" charset="0"/>
        </a:defRPr>
      </a:lvl4pPr>
      <a:lvl5pPr algn="r" rtl="0" eaLnBrk="0" fontAlgn="base" hangingPunct="0">
        <a:spcBef>
          <a:spcPct val="0"/>
        </a:spcBef>
        <a:spcAft>
          <a:spcPct val="0"/>
        </a:spcAft>
        <a:defRPr sz="4000" b="1">
          <a:solidFill>
            <a:srgbClr val="151C77"/>
          </a:solidFill>
          <a:latin typeface="Arial" pitchFamily="34" charset="0"/>
        </a:defRPr>
      </a:lvl5pPr>
      <a:lvl6pPr marL="457189" algn="r" rtl="0" eaLnBrk="1" fontAlgn="base" hangingPunct="1">
        <a:spcBef>
          <a:spcPct val="0"/>
        </a:spcBef>
        <a:spcAft>
          <a:spcPct val="0"/>
        </a:spcAft>
        <a:defRPr sz="4000" b="1">
          <a:solidFill>
            <a:srgbClr val="151C77"/>
          </a:solidFill>
          <a:latin typeface="Arial" pitchFamily="34" charset="0"/>
        </a:defRPr>
      </a:lvl6pPr>
      <a:lvl7pPr marL="914377" algn="r" rtl="0" eaLnBrk="1" fontAlgn="base" hangingPunct="1">
        <a:spcBef>
          <a:spcPct val="0"/>
        </a:spcBef>
        <a:spcAft>
          <a:spcPct val="0"/>
        </a:spcAft>
        <a:defRPr sz="4000" b="1">
          <a:solidFill>
            <a:srgbClr val="151C77"/>
          </a:solidFill>
          <a:latin typeface="Arial" pitchFamily="34" charset="0"/>
        </a:defRPr>
      </a:lvl7pPr>
      <a:lvl8pPr marL="1371566" algn="r" rtl="0" eaLnBrk="1" fontAlgn="base" hangingPunct="1">
        <a:spcBef>
          <a:spcPct val="0"/>
        </a:spcBef>
        <a:spcAft>
          <a:spcPct val="0"/>
        </a:spcAft>
        <a:defRPr sz="4000" b="1">
          <a:solidFill>
            <a:srgbClr val="151C77"/>
          </a:solidFill>
          <a:latin typeface="Arial" pitchFamily="34" charset="0"/>
        </a:defRPr>
      </a:lvl8pPr>
      <a:lvl9pPr marL="1828754" algn="r" rtl="0" eaLnBrk="1" fontAlgn="base" hangingPunct="1">
        <a:spcBef>
          <a:spcPct val="0"/>
        </a:spcBef>
        <a:spcAft>
          <a:spcPct val="0"/>
        </a:spcAft>
        <a:defRPr sz="4000" b="1">
          <a:solidFill>
            <a:srgbClr val="151C77"/>
          </a:solidFill>
          <a:latin typeface="Arial" pitchFamily="34" charset="0"/>
        </a:defRPr>
      </a:lvl9pPr>
    </p:titleStyle>
    <p:bodyStyle>
      <a:lvl1pPr marL="285744" indent="-285744" algn="l" rtl="0" eaLnBrk="0" fontAlgn="base" hangingPunct="0">
        <a:spcBef>
          <a:spcPct val="20000"/>
        </a:spcBef>
        <a:spcAft>
          <a:spcPct val="0"/>
        </a:spcAft>
        <a:buClr>
          <a:srgbClr val="151C77"/>
        </a:buClr>
        <a:buSzPct val="120000"/>
        <a:buFont typeface="Wingdings" panose="05000000000000000000" pitchFamily="2" charset="2"/>
        <a:buChar char="§"/>
        <a:defRPr sz="2400" b="1">
          <a:solidFill>
            <a:srgbClr val="151C77"/>
          </a:solidFill>
          <a:latin typeface="+mn-lt"/>
          <a:ea typeface="+mn-ea"/>
          <a:cs typeface="+mn-cs"/>
        </a:defRPr>
      </a:lvl1pPr>
      <a:lvl2pPr marL="688957" indent="-282568" algn="l" rtl="0" eaLnBrk="0" fontAlgn="base" hangingPunct="0">
        <a:spcBef>
          <a:spcPct val="20000"/>
        </a:spcBef>
        <a:spcAft>
          <a:spcPct val="0"/>
        </a:spcAft>
        <a:buClr>
          <a:srgbClr val="151C77"/>
        </a:buClr>
        <a:buSzPct val="120000"/>
        <a:buFont typeface="Wingdings" panose="05000000000000000000" pitchFamily="2" charset="2"/>
        <a:buChar char="§"/>
        <a:defRPr sz="2200" b="1">
          <a:solidFill>
            <a:srgbClr val="151C77"/>
          </a:solidFill>
          <a:latin typeface="+mn-lt"/>
        </a:defRPr>
      </a:lvl2pPr>
      <a:lvl3pPr marL="1027088" indent="-223833" algn="l" rtl="0" eaLnBrk="0" fontAlgn="base" hangingPunct="0">
        <a:spcBef>
          <a:spcPct val="20000"/>
        </a:spcBef>
        <a:spcAft>
          <a:spcPct val="0"/>
        </a:spcAft>
        <a:buClr>
          <a:srgbClr val="151C77"/>
        </a:buClr>
        <a:buSzPct val="120000"/>
        <a:buFont typeface="Wingdings" panose="05000000000000000000" pitchFamily="2" charset="2"/>
        <a:buChar char="§"/>
        <a:defRPr b="1">
          <a:solidFill>
            <a:srgbClr val="151C77"/>
          </a:solidFill>
          <a:latin typeface="+mn-lt"/>
        </a:defRPr>
      </a:lvl3pPr>
      <a:lvl4pPr marL="1600160" indent="-228594" algn="l" rtl="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mn-lt"/>
        </a:defRPr>
      </a:lvl4pPr>
      <a:lvl5pPr marL="2057349" indent="-228594" algn="l" rtl="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mn-lt"/>
        </a:defRPr>
      </a:lvl5pPr>
      <a:lvl6pPr marL="2514537"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726"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8914"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103"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body" idx="1"/>
          </p:nvPr>
        </p:nvSpPr>
        <p:spPr bwMode="auto">
          <a:xfrm>
            <a:off x="533403" y="1536700"/>
            <a:ext cx="8131175"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311300" name="Rectangle 4"/>
          <p:cNvSpPr>
            <a:spLocks noGrp="1" noChangeArrowheads="1"/>
          </p:cNvSpPr>
          <p:nvPr>
            <p:ph type="sldNum" sz="quarter" idx="4"/>
          </p:nvPr>
        </p:nvSpPr>
        <p:spPr bwMode="auto">
          <a:xfrm>
            <a:off x="7988300" y="6518275"/>
            <a:ext cx="1143000" cy="304800"/>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algn="r" eaLnBrk="0" hangingPunct="0">
              <a:defRPr>
                <a:solidFill>
                  <a:srgbClr val="969696"/>
                </a:solidFill>
              </a:defRPr>
            </a:lvl1pPr>
          </a:lstStyle>
          <a:p>
            <a:pPr fontAlgn="base">
              <a:spcBef>
                <a:spcPct val="0"/>
              </a:spcBef>
              <a:spcAft>
                <a:spcPct val="0"/>
              </a:spcAft>
              <a:defRPr/>
            </a:pPr>
            <a:fld id="{7B6A8F7A-6063-476F-B19C-50FFE16C23F2}" type="slidenum">
              <a:rPr lang="en-US" sz="750">
                <a:cs typeface="Arial" charset="0"/>
              </a:rPr>
              <a:pPr fontAlgn="base">
                <a:spcBef>
                  <a:spcPct val="0"/>
                </a:spcBef>
                <a:spcAft>
                  <a:spcPct val="0"/>
                </a:spcAft>
                <a:defRPr/>
              </a:pPr>
              <a:t>‹#›</a:t>
            </a:fld>
            <a:endParaRPr lang="en-US" sz="750">
              <a:solidFill>
                <a:srgbClr val="808080"/>
              </a:solidFill>
              <a:cs typeface="Arial" charset="0"/>
            </a:endParaRPr>
          </a:p>
        </p:txBody>
      </p:sp>
      <p:sp>
        <p:nvSpPr>
          <p:cNvPr id="14341" name="Rectangle 6"/>
          <p:cNvSpPr>
            <a:spLocks noGrp="1" noChangeArrowheads="1"/>
          </p:cNvSpPr>
          <p:nvPr>
            <p:ph type="title"/>
          </p:nvPr>
        </p:nvSpPr>
        <p:spPr bwMode="auto">
          <a:xfrm>
            <a:off x="1663700" y="76200"/>
            <a:ext cx="7086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ctr" anchorCtr="0" compatLnSpc="1">
            <a:prstTxWarp prst="textNoShape">
              <a:avLst/>
            </a:prstTxWarp>
          </a:bodyPr>
          <a:lstStyle/>
          <a:p>
            <a:pPr lvl="0"/>
            <a:r>
              <a:rPr lang="en-US"/>
              <a:t>Title of Slide</a:t>
            </a:r>
          </a:p>
        </p:txBody>
      </p:sp>
      <p:sp>
        <p:nvSpPr>
          <p:cNvPr id="14342" name="Line 7"/>
          <p:cNvSpPr>
            <a:spLocks noChangeShapeType="1"/>
          </p:cNvSpPr>
          <p:nvPr/>
        </p:nvSpPr>
        <p:spPr bwMode="auto">
          <a:xfrm>
            <a:off x="381000" y="6451600"/>
            <a:ext cx="8382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lIns="68572" tIns="34286" rIns="68572" bIns="34286" anchor="ctr"/>
          <a:lstStyle/>
          <a:p>
            <a:pPr fontAlgn="base">
              <a:spcBef>
                <a:spcPct val="0"/>
              </a:spcBef>
              <a:spcAft>
                <a:spcPct val="0"/>
              </a:spcAft>
            </a:pPr>
            <a:endParaRPr lang="en-US" sz="750">
              <a:solidFill>
                <a:srgbClr val="228A22"/>
              </a:solidFill>
              <a:cs typeface="Arial" charset="0"/>
            </a:endParaRPr>
          </a:p>
        </p:txBody>
      </p:sp>
      <p:sp>
        <p:nvSpPr>
          <p:cNvPr id="14343" name="Line 8"/>
          <p:cNvSpPr>
            <a:spLocks noChangeShapeType="1"/>
          </p:cNvSpPr>
          <p:nvPr/>
        </p:nvSpPr>
        <p:spPr bwMode="auto">
          <a:xfrm>
            <a:off x="381000" y="1231900"/>
            <a:ext cx="8382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lIns="68572" tIns="34286" rIns="68572" bIns="34286" anchor="ctr"/>
          <a:lstStyle/>
          <a:p>
            <a:pPr fontAlgn="base">
              <a:spcBef>
                <a:spcPct val="0"/>
              </a:spcBef>
              <a:spcAft>
                <a:spcPct val="0"/>
              </a:spcAft>
            </a:pPr>
            <a:endParaRPr lang="en-US" sz="750">
              <a:solidFill>
                <a:srgbClr val="228A22"/>
              </a:solidFill>
              <a:cs typeface="Arial" charset="0"/>
            </a:endParaRPr>
          </a:p>
        </p:txBody>
      </p:sp>
      <p:sp>
        <p:nvSpPr>
          <p:cNvPr id="11" name="Text Box 5"/>
          <p:cNvSpPr txBox="1">
            <a:spLocks noChangeArrowheads="1"/>
          </p:cNvSpPr>
          <p:nvPr userDrawn="1"/>
        </p:nvSpPr>
        <p:spPr bwMode="auto">
          <a:xfrm>
            <a:off x="381002" y="6491288"/>
            <a:ext cx="8370888" cy="276991"/>
          </a:xfrm>
          <a:prstGeom prst="rect">
            <a:avLst/>
          </a:prstGeom>
          <a:noFill/>
          <a:ln w="9525">
            <a:noFill/>
            <a:miter lim="800000"/>
            <a:headEnd/>
            <a:tailEnd/>
          </a:ln>
          <a:effectLst/>
        </p:spPr>
        <p:txBody>
          <a:bodyPr lIns="68572" tIns="34286" rIns="68572" bIns="34286">
            <a:spAutoFit/>
          </a:bodyPr>
          <a:lstStyle/>
          <a:p>
            <a:pPr algn="ctr" eaLnBrk="0" fontAlgn="base" hangingPunct="0">
              <a:spcBef>
                <a:spcPct val="50000"/>
              </a:spcBef>
              <a:spcAft>
                <a:spcPct val="0"/>
              </a:spcAft>
              <a:defRPr/>
            </a:pPr>
            <a:r>
              <a:rPr lang="en-US" sz="1350" b="1" i="1">
                <a:solidFill>
                  <a:srgbClr val="151C77"/>
                </a:solidFill>
                <a:latin typeface="Century Schoolbook" pitchFamily="18" charset="0"/>
                <a:cs typeface="Arial" charset="0"/>
              </a:rPr>
              <a:t>We Guard the Freedom</a:t>
            </a:r>
            <a:r>
              <a:rPr lang="en-US" sz="1350" b="1" i="1" baseline="0">
                <a:solidFill>
                  <a:srgbClr val="151C77"/>
                </a:solidFill>
                <a:latin typeface="Century Schoolbook" pitchFamily="18" charset="0"/>
                <a:cs typeface="Arial" charset="0"/>
              </a:rPr>
              <a:t> of 51 Million People</a:t>
            </a:r>
            <a:endParaRPr lang="en-US" sz="1350" b="1" i="1">
              <a:solidFill>
                <a:srgbClr val="151C77"/>
              </a:solidFill>
              <a:latin typeface="Century Schoolbook" pitchFamily="18" charset="0"/>
              <a:cs typeface="Arial" charset="0"/>
            </a:endParaRPr>
          </a:p>
        </p:txBody>
      </p:sp>
      <p:pic>
        <p:nvPicPr>
          <p:cNvPr id="12" name="Picture 9" descr="51 FW - Leading the Charge.PNG"/>
          <p:cNvPicPr>
            <a:picLocks noChangeAspect="1"/>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452439" y="200025"/>
            <a:ext cx="887412" cy="876300"/>
          </a:xfrm>
          <a:prstGeom prst="rect">
            <a:avLst/>
          </a:prstGeom>
          <a:noFill/>
          <a:ln w="9525">
            <a:noFill/>
            <a:miter lim="800000"/>
            <a:headEnd/>
            <a:tailEnd/>
          </a:ln>
        </p:spPr>
      </p:pic>
    </p:spTree>
    <p:extLst>
      <p:ext uri="{BB962C8B-B14F-4D97-AF65-F5344CB8AC3E}">
        <p14:creationId xmlns:p14="http://schemas.microsoft.com/office/powerpoint/2010/main" val="1563274148"/>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Lst>
  <p:hf hdr="0" ftr="0" dt="0"/>
  <p:txStyles>
    <p:titleStyle>
      <a:lvl1pPr algn="r" rtl="0" eaLnBrk="0" fontAlgn="base" hangingPunct="0">
        <a:spcBef>
          <a:spcPct val="0"/>
        </a:spcBef>
        <a:spcAft>
          <a:spcPct val="0"/>
        </a:spcAft>
        <a:defRPr sz="3000" b="1">
          <a:solidFill>
            <a:srgbClr val="151C77"/>
          </a:solidFill>
          <a:latin typeface="+mj-lt"/>
          <a:ea typeface="+mj-ea"/>
          <a:cs typeface="+mj-cs"/>
        </a:defRPr>
      </a:lvl1pPr>
      <a:lvl2pPr algn="r" rtl="0" eaLnBrk="0" fontAlgn="base" hangingPunct="0">
        <a:spcBef>
          <a:spcPct val="0"/>
        </a:spcBef>
        <a:spcAft>
          <a:spcPct val="0"/>
        </a:spcAft>
        <a:defRPr sz="3000" b="1">
          <a:solidFill>
            <a:srgbClr val="151C77"/>
          </a:solidFill>
          <a:latin typeface="Arial" pitchFamily="34" charset="0"/>
        </a:defRPr>
      </a:lvl2pPr>
      <a:lvl3pPr algn="r" rtl="0" eaLnBrk="0" fontAlgn="base" hangingPunct="0">
        <a:spcBef>
          <a:spcPct val="0"/>
        </a:spcBef>
        <a:spcAft>
          <a:spcPct val="0"/>
        </a:spcAft>
        <a:defRPr sz="3000" b="1">
          <a:solidFill>
            <a:srgbClr val="151C77"/>
          </a:solidFill>
          <a:latin typeface="Arial" pitchFamily="34" charset="0"/>
        </a:defRPr>
      </a:lvl3pPr>
      <a:lvl4pPr algn="r" rtl="0" eaLnBrk="0" fontAlgn="base" hangingPunct="0">
        <a:spcBef>
          <a:spcPct val="0"/>
        </a:spcBef>
        <a:spcAft>
          <a:spcPct val="0"/>
        </a:spcAft>
        <a:defRPr sz="3000" b="1">
          <a:solidFill>
            <a:srgbClr val="151C77"/>
          </a:solidFill>
          <a:latin typeface="Arial" pitchFamily="34" charset="0"/>
        </a:defRPr>
      </a:lvl4pPr>
      <a:lvl5pPr algn="r" rtl="0" eaLnBrk="0" fontAlgn="base" hangingPunct="0">
        <a:spcBef>
          <a:spcPct val="0"/>
        </a:spcBef>
        <a:spcAft>
          <a:spcPct val="0"/>
        </a:spcAft>
        <a:defRPr sz="3000" b="1">
          <a:solidFill>
            <a:srgbClr val="151C77"/>
          </a:solidFill>
          <a:latin typeface="Arial" pitchFamily="34" charset="0"/>
        </a:defRPr>
      </a:lvl5pPr>
      <a:lvl6pPr marL="342860" algn="r" rtl="0" fontAlgn="base">
        <a:spcBef>
          <a:spcPct val="0"/>
        </a:spcBef>
        <a:spcAft>
          <a:spcPct val="0"/>
        </a:spcAft>
        <a:defRPr sz="3000" b="1">
          <a:solidFill>
            <a:srgbClr val="151C77"/>
          </a:solidFill>
          <a:latin typeface="Arial" pitchFamily="34" charset="0"/>
        </a:defRPr>
      </a:lvl6pPr>
      <a:lvl7pPr marL="685720" algn="r" rtl="0" fontAlgn="base">
        <a:spcBef>
          <a:spcPct val="0"/>
        </a:spcBef>
        <a:spcAft>
          <a:spcPct val="0"/>
        </a:spcAft>
        <a:defRPr sz="3000" b="1">
          <a:solidFill>
            <a:srgbClr val="151C77"/>
          </a:solidFill>
          <a:latin typeface="Arial" pitchFamily="34" charset="0"/>
        </a:defRPr>
      </a:lvl7pPr>
      <a:lvl8pPr marL="1028580" algn="r" rtl="0" fontAlgn="base">
        <a:spcBef>
          <a:spcPct val="0"/>
        </a:spcBef>
        <a:spcAft>
          <a:spcPct val="0"/>
        </a:spcAft>
        <a:defRPr sz="3000" b="1">
          <a:solidFill>
            <a:srgbClr val="151C77"/>
          </a:solidFill>
          <a:latin typeface="Arial" pitchFamily="34" charset="0"/>
        </a:defRPr>
      </a:lvl8pPr>
      <a:lvl9pPr marL="1371440" algn="r" rtl="0" fontAlgn="base">
        <a:spcBef>
          <a:spcPct val="0"/>
        </a:spcBef>
        <a:spcAft>
          <a:spcPct val="0"/>
        </a:spcAft>
        <a:defRPr sz="3000" b="1">
          <a:solidFill>
            <a:srgbClr val="151C77"/>
          </a:solidFill>
          <a:latin typeface="Arial" pitchFamily="34" charset="0"/>
        </a:defRPr>
      </a:lvl9pPr>
    </p:titleStyle>
    <p:bodyStyle>
      <a:lvl1pPr marL="214288" indent="-214288" algn="l" rtl="0" eaLnBrk="0" fontAlgn="base" hangingPunct="0">
        <a:spcBef>
          <a:spcPct val="20000"/>
        </a:spcBef>
        <a:spcAft>
          <a:spcPct val="0"/>
        </a:spcAft>
        <a:buClr>
          <a:srgbClr val="151C77"/>
        </a:buClr>
        <a:buSzPct val="120000"/>
        <a:buFont typeface="Wingdings" pitchFamily="2" charset="2"/>
        <a:buChar char="§"/>
        <a:defRPr sz="1800" b="1">
          <a:solidFill>
            <a:srgbClr val="151C77"/>
          </a:solidFill>
          <a:latin typeface="+mn-lt"/>
          <a:ea typeface="+mn-ea"/>
          <a:cs typeface="+mn-cs"/>
        </a:defRPr>
      </a:lvl1pPr>
      <a:lvl2pPr marL="516671" indent="-211907" algn="l" rtl="0" eaLnBrk="0" fontAlgn="base" hangingPunct="0">
        <a:spcBef>
          <a:spcPct val="20000"/>
        </a:spcBef>
        <a:spcAft>
          <a:spcPct val="0"/>
        </a:spcAft>
        <a:buClr>
          <a:srgbClr val="151C77"/>
        </a:buClr>
        <a:buSzPct val="120000"/>
        <a:buFont typeface="Wingdings" pitchFamily="2" charset="2"/>
        <a:buChar char="§"/>
        <a:defRPr sz="1650" b="1">
          <a:solidFill>
            <a:srgbClr val="151C77"/>
          </a:solidFill>
          <a:latin typeface="+mn-lt"/>
        </a:defRPr>
      </a:lvl2pPr>
      <a:lvl3pPr marL="770245" indent="-167859" algn="l" rtl="0" eaLnBrk="0" fontAlgn="base" hangingPunct="0">
        <a:spcBef>
          <a:spcPct val="20000"/>
        </a:spcBef>
        <a:spcAft>
          <a:spcPct val="0"/>
        </a:spcAft>
        <a:buClr>
          <a:srgbClr val="151C77"/>
        </a:buClr>
        <a:buSzPct val="120000"/>
        <a:buFont typeface="Wingdings" pitchFamily="2" charset="2"/>
        <a:buChar char="§"/>
        <a:defRPr b="1">
          <a:solidFill>
            <a:srgbClr val="151C77"/>
          </a:solidFill>
          <a:latin typeface="+mn-lt"/>
        </a:defRPr>
      </a:lvl3pPr>
      <a:lvl4pPr marL="1200010" indent="-171430" algn="l" rtl="0" eaLnBrk="0" fontAlgn="base" hangingPunct="0">
        <a:spcBef>
          <a:spcPct val="20000"/>
        </a:spcBef>
        <a:spcAft>
          <a:spcPct val="0"/>
        </a:spcAft>
        <a:buClr>
          <a:srgbClr val="003399"/>
        </a:buClr>
        <a:buSzPct val="80000"/>
        <a:buFont typeface="Wingdings" pitchFamily="2" charset="2"/>
        <a:buChar char="n"/>
        <a:defRPr sz="1500">
          <a:solidFill>
            <a:schemeClr val="tx1"/>
          </a:solidFill>
          <a:latin typeface="+mn-lt"/>
        </a:defRPr>
      </a:lvl4pPr>
      <a:lvl5pPr marL="1542869" indent="-171430" algn="l" rtl="0" eaLnBrk="0" fontAlgn="base" hangingPunct="0">
        <a:spcBef>
          <a:spcPct val="20000"/>
        </a:spcBef>
        <a:spcAft>
          <a:spcPct val="0"/>
        </a:spcAft>
        <a:buClr>
          <a:srgbClr val="003399"/>
        </a:buClr>
        <a:buSzPct val="80000"/>
        <a:buFont typeface="Wingdings" pitchFamily="2" charset="2"/>
        <a:buChar char="n"/>
        <a:defRPr sz="1500">
          <a:solidFill>
            <a:schemeClr val="tx1"/>
          </a:solidFill>
          <a:latin typeface="+mn-lt"/>
        </a:defRPr>
      </a:lvl5pPr>
      <a:lvl6pPr marL="1885730" indent="-171430" algn="l" rtl="0" fontAlgn="base">
        <a:spcBef>
          <a:spcPct val="20000"/>
        </a:spcBef>
        <a:spcAft>
          <a:spcPct val="0"/>
        </a:spcAft>
        <a:buClr>
          <a:srgbClr val="003399"/>
        </a:buClr>
        <a:buSzPct val="80000"/>
        <a:buFont typeface="Wingdings" pitchFamily="2" charset="2"/>
        <a:buChar char="n"/>
        <a:defRPr sz="1500">
          <a:solidFill>
            <a:schemeClr val="tx1"/>
          </a:solidFill>
          <a:latin typeface="+mn-lt"/>
        </a:defRPr>
      </a:lvl6pPr>
      <a:lvl7pPr marL="2228590" indent="-171430" algn="l" rtl="0" fontAlgn="base">
        <a:spcBef>
          <a:spcPct val="20000"/>
        </a:spcBef>
        <a:spcAft>
          <a:spcPct val="0"/>
        </a:spcAft>
        <a:buClr>
          <a:srgbClr val="003399"/>
        </a:buClr>
        <a:buSzPct val="80000"/>
        <a:buFont typeface="Wingdings" pitchFamily="2" charset="2"/>
        <a:buChar char="n"/>
        <a:defRPr sz="1500">
          <a:solidFill>
            <a:schemeClr val="tx1"/>
          </a:solidFill>
          <a:latin typeface="+mn-lt"/>
        </a:defRPr>
      </a:lvl7pPr>
      <a:lvl8pPr marL="2571449" indent="-171430" algn="l" rtl="0" fontAlgn="base">
        <a:spcBef>
          <a:spcPct val="20000"/>
        </a:spcBef>
        <a:spcAft>
          <a:spcPct val="0"/>
        </a:spcAft>
        <a:buClr>
          <a:srgbClr val="003399"/>
        </a:buClr>
        <a:buSzPct val="80000"/>
        <a:buFont typeface="Wingdings" pitchFamily="2" charset="2"/>
        <a:buChar char="n"/>
        <a:defRPr sz="1500">
          <a:solidFill>
            <a:schemeClr val="tx1"/>
          </a:solidFill>
          <a:latin typeface="+mn-lt"/>
        </a:defRPr>
      </a:lvl8pPr>
      <a:lvl9pPr marL="2914310" indent="-171430" algn="l" rtl="0" fontAlgn="base">
        <a:spcBef>
          <a:spcPct val="20000"/>
        </a:spcBef>
        <a:spcAft>
          <a:spcPct val="0"/>
        </a:spcAft>
        <a:buClr>
          <a:srgbClr val="003399"/>
        </a:buClr>
        <a:buSzPct val="80000"/>
        <a:buFont typeface="Wingdings" pitchFamily="2" charset="2"/>
        <a:buChar char="n"/>
        <a:defRPr sz="1500">
          <a:solidFill>
            <a:schemeClr val="tx1"/>
          </a:solidFill>
          <a:latin typeface="+mn-lt"/>
        </a:defRPr>
      </a:lvl9pPr>
    </p:bodyStyle>
    <p:otherStyle>
      <a:defPPr>
        <a:defRPr lang="en-US"/>
      </a:defPPr>
      <a:lvl1pPr marL="0" algn="l" defTabSz="685720" rtl="0" eaLnBrk="1" latinLnBrk="0" hangingPunct="1">
        <a:defRPr sz="1350" kern="1200">
          <a:solidFill>
            <a:schemeClr val="tx1"/>
          </a:solidFill>
          <a:latin typeface="+mn-lt"/>
          <a:ea typeface="+mn-ea"/>
          <a:cs typeface="+mn-cs"/>
        </a:defRPr>
      </a:lvl1pPr>
      <a:lvl2pPr marL="342860" algn="l" defTabSz="685720" rtl="0" eaLnBrk="1" latinLnBrk="0" hangingPunct="1">
        <a:defRPr sz="1350" kern="1200">
          <a:solidFill>
            <a:schemeClr val="tx1"/>
          </a:solidFill>
          <a:latin typeface="+mn-lt"/>
          <a:ea typeface="+mn-ea"/>
          <a:cs typeface="+mn-cs"/>
        </a:defRPr>
      </a:lvl2pPr>
      <a:lvl3pPr marL="685720" algn="l" defTabSz="685720" rtl="0" eaLnBrk="1" latinLnBrk="0" hangingPunct="1">
        <a:defRPr sz="1350" kern="1200">
          <a:solidFill>
            <a:schemeClr val="tx1"/>
          </a:solidFill>
          <a:latin typeface="+mn-lt"/>
          <a:ea typeface="+mn-ea"/>
          <a:cs typeface="+mn-cs"/>
        </a:defRPr>
      </a:lvl3pPr>
      <a:lvl4pPr marL="1028580" algn="l" defTabSz="685720" rtl="0" eaLnBrk="1" latinLnBrk="0" hangingPunct="1">
        <a:defRPr sz="1350" kern="1200">
          <a:solidFill>
            <a:schemeClr val="tx1"/>
          </a:solidFill>
          <a:latin typeface="+mn-lt"/>
          <a:ea typeface="+mn-ea"/>
          <a:cs typeface="+mn-cs"/>
        </a:defRPr>
      </a:lvl4pPr>
      <a:lvl5pPr marL="1371440" algn="l" defTabSz="685720" rtl="0" eaLnBrk="1" latinLnBrk="0" hangingPunct="1">
        <a:defRPr sz="1350" kern="1200">
          <a:solidFill>
            <a:schemeClr val="tx1"/>
          </a:solidFill>
          <a:latin typeface="+mn-lt"/>
          <a:ea typeface="+mn-ea"/>
          <a:cs typeface="+mn-cs"/>
        </a:defRPr>
      </a:lvl5pPr>
      <a:lvl6pPr marL="1714300" algn="l" defTabSz="685720" rtl="0" eaLnBrk="1" latinLnBrk="0" hangingPunct="1">
        <a:defRPr sz="1350" kern="1200">
          <a:solidFill>
            <a:schemeClr val="tx1"/>
          </a:solidFill>
          <a:latin typeface="+mn-lt"/>
          <a:ea typeface="+mn-ea"/>
          <a:cs typeface="+mn-cs"/>
        </a:defRPr>
      </a:lvl6pPr>
      <a:lvl7pPr marL="2057159" algn="l" defTabSz="685720" rtl="0" eaLnBrk="1" latinLnBrk="0" hangingPunct="1">
        <a:defRPr sz="1350" kern="1200">
          <a:solidFill>
            <a:schemeClr val="tx1"/>
          </a:solidFill>
          <a:latin typeface="+mn-lt"/>
          <a:ea typeface="+mn-ea"/>
          <a:cs typeface="+mn-cs"/>
        </a:defRPr>
      </a:lvl7pPr>
      <a:lvl8pPr marL="2400020" algn="l" defTabSz="685720" rtl="0" eaLnBrk="1" latinLnBrk="0" hangingPunct="1">
        <a:defRPr sz="1350" kern="1200">
          <a:solidFill>
            <a:schemeClr val="tx1"/>
          </a:solidFill>
          <a:latin typeface="+mn-lt"/>
          <a:ea typeface="+mn-ea"/>
          <a:cs typeface="+mn-cs"/>
        </a:defRPr>
      </a:lvl8pPr>
      <a:lvl9pPr marL="2742879" algn="l" defTabSz="68572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body" idx="1"/>
          </p:nvPr>
        </p:nvSpPr>
        <p:spPr bwMode="auto">
          <a:xfrm>
            <a:off x="533402" y="1536700"/>
            <a:ext cx="8131175"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311300" name="Rectangle 4"/>
          <p:cNvSpPr>
            <a:spLocks noGrp="1" noChangeArrowheads="1"/>
          </p:cNvSpPr>
          <p:nvPr>
            <p:ph type="sldNum" sz="quarter" idx="4"/>
          </p:nvPr>
        </p:nvSpPr>
        <p:spPr bwMode="auto">
          <a:xfrm>
            <a:off x="7988300" y="6518275"/>
            <a:ext cx="1143000" cy="304800"/>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algn="r" eaLnBrk="0" hangingPunct="0">
              <a:defRPr>
                <a:solidFill>
                  <a:srgbClr val="969696"/>
                </a:solidFill>
              </a:defRPr>
            </a:lvl1pPr>
          </a:lstStyle>
          <a:p>
            <a:pPr fontAlgn="base">
              <a:spcBef>
                <a:spcPct val="0"/>
              </a:spcBef>
              <a:spcAft>
                <a:spcPct val="0"/>
              </a:spcAft>
              <a:defRPr/>
            </a:pPr>
            <a:fld id="{7B6A8F7A-6063-476F-B19C-50FFE16C23F2}" type="slidenum">
              <a:rPr lang="en-US" sz="1000">
                <a:cs typeface="Arial" charset="0"/>
              </a:rPr>
              <a:pPr fontAlgn="base">
                <a:spcBef>
                  <a:spcPct val="0"/>
                </a:spcBef>
                <a:spcAft>
                  <a:spcPct val="0"/>
                </a:spcAft>
                <a:defRPr/>
              </a:pPr>
              <a:t>‹#›</a:t>
            </a:fld>
            <a:endParaRPr lang="en-US" sz="1000">
              <a:solidFill>
                <a:srgbClr val="808080"/>
              </a:solidFill>
              <a:cs typeface="Arial" charset="0"/>
            </a:endParaRPr>
          </a:p>
        </p:txBody>
      </p:sp>
      <p:sp>
        <p:nvSpPr>
          <p:cNvPr id="14341" name="Rectangle 6"/>
          <p:cNvSpPr>
            <a:spLocks noGrp="1" noChangeArrowheads="1"/>
          </p:cNvSpPr>
          <p:nvPr>
            <p:ph type="title"/>
          </p:nvPr>
        </p:nvSpPr>
        <p:spPr bwMode="auto">
          <a:xfrm>
            <a:off x="1663700" y="76200"/>
            <a:ext cx="7086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ctr" anchorCtr="0" compatLnSpc="1">
            <a:prstTxWarp prst="textNoShape">
              <a:avLst/>
            </a:prstTxWarp>
          </a:bodyPr>
          <a:lstStyle/>
          <a:p>
            <a:pPr lvl="0"/>
            <a:r>
              <a:rPr lang="en-US"/>
              <a:t>Title of Slide</a:t>
            </a:r>
          </a:p>
        </p:txBody>
      </p:sp>
      <p:sp>
        <p:nvSpPr>
          <p:cNvPr id="14342" name="Line 7"/>
          <p:cNvSpPr>
            <a:spLocks noChangeShapeType="1"/>
          </p:cNvSpPr>
          <p:nvPr/>
        </p:nvSpPr>
        <p:spPr bwMode="auto">
          <a:xfrm>
            <a:off x="381000" y="6451600"/>
            <a:ext cx="8382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lIns="91429" tIns="45714" rIns="91429" bIns="45714" anchor="ctr"/>
          <a:lstStyle/>
          <a:p>
            <a:pPr fontAlgn="base">
              <a:spcBef>
                <a:spcPct val="0"/>
              </a:spcBef>
              <a:spcAft>
                <a:spcPct val="0"/>
              </a:spcAft>
            </a:pPr>
            <a:endParaRPr lang="en-US" sz="1000">
              <a:solidFill>
                <a:srgbClr val="228A22"/>
              </a:solidFill>
              <a:cs typeface="Arial" charset="0"/>
            </a:endParaRPr>
          </a:p>
        </p:txBody>
      </p:sp>
      <p:sp>
        <p:nvSpPr>
          <p:cNvPr id="14343" name="Line 8"/>
          <p:cNvSpPr>
            <a:spLocks noChangeShapeType="1"/>
          </p:cNvSpPr>
          <p:nvPr/>
        </p:nvSpPr>
        <p:spPr bwMode="auto">
          <a:xfrm>
            <a:off x="381000" y="1231900"/>
            <a:ext cx="8382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lIns="91429" tIns="45714" rIns="91429" bIns="45714" anchor="ctr"/>
          <a:lstStyle/>
          <a:p>
            <a:pPr fontAlgn="base">
              <a:spcBef>
                <a:spcPct val="0"/>
              </a:spcBef>
              <a:spcAft>
                <a:spcPct val="0"/>
              </a:spcAft>
            </a:pPr>
            <a:endParaRPr lang="en-US" sz="1000">
              <a:solidFill>
                <a:srgbClr val="228A22"/>
              </a:solidFill>
              <a:cs typeface="Arial" charset="0"/>
            </a:endParaRPr>
          </a:p>
        </p:txBody>
      </p:sp>
      <p:sp>
        <p:nvSpPr>
          <p:cNvPr id="11" name="Text Box 5"/>
          <p:cNvSpPr txBox="1">
            <a:spLocks noChangeArrowheads="1"/>
          </p:cNvSpPr>
          <p:nvPr userDrawn="1"/>
        </p:nvSpPr>
        <p:spPr bwMode="auto">
          <a:xfrm>
            <a:off x="381002" y="6491288"/>
            <a:ext cx="8370888" cy="369320"/>
          </a:xfrm>
          <a:prstGeom prst="rect">
            <a:avLst/>
          </a:prstGeom>
          <a:noFill/>
          <a:ln w="9525">
            <a:noFill/>
            <a:miter lim="800000"/>
            <a:headEnd/>
            <a:tailEnd/>
          </a:ln>
          <a:effectLst/>
        </p:spPr>
        <p:txBody>
          <a:bodyPr lIns="91429" tIns="45714" rIns="91429" bIns="45714">
            <a:spAutoFit/>
          </a:bodyPr>
          <a:lstStyle/>
          <a:p>
            <a:pPr algn="ctr" eaLnBrk="0" fontAlgn="base" hangingPunct="0">
              <a:spcBef>
                <a:spcPct val="50000"/>
              </a:spcBef>
              <a:spcAft>
                <a:spcPct val="0"/>
              </a:spcAft>
              <a:defRPr/>
            </a:pPr>
            <a:r>
              <a:rPr lang="en-US" sz="1800" b="1" i="1">
                <a:solidFill>
                  <a:srgbClr val="151C77"/>
                </a:solidFill>
                <a:latin typeface="Century Schoolbook" pitchFamily="18" charset="0"/>
                <a:cs typeface="Arial" charset="0"/>
              </a:rPr>
              <a:t>We Guard the Freedom</a:t>
            </a:r>
            <a:r>
              <a:rPr lang="en-US" sz="1800" b="1" i="1" baseline="0">
                <a:solidFill>
                  <a:srgbClr val="151C77"/>
                </a:solidFill>
                <a:latin typeface="Century Schoolbook" pitchFamily="18" charset="0"/>
                <a:cs typeface="Arial" charset="0"/>
              </a:rPr>
              <a:t> of 51 Million People</a:t>
            </a:r>
            <a:endParaRPr lang="en-US" sz="1800" b="1" i="1">
              <a:solidFill>
                <a:srgbClr val="151C77"/>
              </a:solidFill>
              <a:latin typeface="Century Schoolbook" pitchFamily="18" charset="0"/>
              <a:cs typeface="Arial" charset="0"/>
            </a:endParaRPr>
          </a:p>
        </p:txBody>
      </p:sp>
      <p:pic>
        <p:nvPicPr>
          <p:cNvPr id="12" name="Picture 9" descr="51 FW - Leading the Charge.PNG"/>
          <p:cNvPicPr>
            <a:picLocks noChangeAspect="1"/>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452439" y="200025"/>
            <a:ext cx="887412" cy="876300"/>
          </a:xfrm>
          <a:prstGeom prst="rect">
            <a:avLst/>
          </a:prstGeom>
          <a:noFill/>
          <a:ln w="9525">
            <a:noFill/>
            <a:miter lim="800000"/>
            <a:headEnd/>
            <a:tailEnd/>
          </a:ln>
        </p:spPr>
      </p:pic>
    </p:spTree>
    <p:extLst>
      <p:ext uri="{BB962C8B-B14F-4D97-AF65-F5344CB8AC3E}">
        <p14:creationId xmlns:p14="http://schemas.microsoft.com/office/powerpoint/2010/main" val="3041157156"/>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 id="2147483810" r:id="rId13"/>
    <p:sldLayoutId id="2147483811" r:id="rId14"/>
  </p:sldLayoutIdLst>
  <p:hf hdr="0" ftr="0" dt="0"/>
  <p:txStyles>
    <p:titleStyle>
      <a:lvl1pPr algn="r" rtl="0" eaLnBrk="0" fontAlgn="base" hangingPunct="0">
        <a:spcBef>
          <a:spcPct val="0"/>
        </a:spcBef>
        <a:spcAft>
          <a:spcPct val="0"/>
        </a:spcAft>
        <a:defRPr sz="4000" b="1">
          <a:solidFill>
            <a:srgbClr val="151C77"/>
          </a:solidFill>
          <a:latin typeface="+mj-lt"/>
          <a:ea typeface="+mj-ea"/>
          <a:cs typeface="+mj-cs"/>
        </a:defRPr>
      </a:lvl1pPr>
      <a:lvl2pPr algn="r" rtl="0" eaLnBrk="0" fontAlgn="base" hangingPunct="0">
        <a:spcBef>
          <a:spcPct val="0"/>
        </a:spcBef>
        <a:spcAft>
          <a:spcPct val="0"/>
        </a:spcAft>
        <a:defRPr sz="4000" b="1">
          <a:solidFill>
            <a:srgbClr val="151C77"/>
          </a:solidFill>
          <a:latin typeface="Arial" pitchFamily="34" charset="0"/>
        </a:defRPr>
      </a:lvl2pPr>
      <a:lvl3pPr algn="r" rtl="0" eaLnBrk="0" fontAlgn="base" hangingPunct="0">
        <a:spcBef>
          <a:spcPct val="0"/>
        </a:spcBef>
        <a:spcAft>
          <a:spcPct val="0"/>
        </a:spcAft>
        <a:defRPr sz="4000" b="1">
          <a:solidFill>
            <a:srgbClr val="151C77"/>
          </a:solidFill>
          <a:latin typeface="Arial" pitchFamily="34" charset="0"/>
        </a:defRPr>
      </a:lvl3pPr>
      <a:lvl4pPr algn="r" rtl="0" eaLnBrk="0" fontAlgn="base" hangingPunct="0">
        <a:spcBef>
          <a:spcPct val="0"/>
        </a:spcBef>
        <a:spcAft>
          <a:spcPct val="0"/>
        </a:spcAft>
        <a:defRPr sz="4000" b="1">
          <a:solidFill>
            <a:srgbClr val="151C77"/>
          </a:solidFill>
          <a:latin typeface="Arial" pitchFamily="34" charset="0"/>
        </a:defRPr>
      </a:lvl4pPr>
      <a:lvl5pPr algn="r" rtl="0" eaLnBrk="0" fontAlgn="base" hangingPunct="0">
        <a:spcBef>
          <a:spcPct val="0"/>
        </a:spcBef>
        <a:spcAft>
          <a:spcPct val="0"/>
        </a:spcAft>
        <a:defRPr sz="4000" b="1">
          <a:solidFill>
            <a:srgbClr val="151C77"/>
          </a:solidFill>
          <a:latin typeface="Arial" pitchFamily="34" charset="0"/>
        </a:defRPr>
      </a:lvl5pPr>
      <a:lvl6pPr marL="457146" algn="r" rtl="0" fontAlgn="base">
        <a:spcBef>
          <a:spcPct val="0"/>
        </a:spcBef>
        <a:spcAft>
          <a:spcPct val="0"/>
        </a:spcAft>
        <a:defRPr sz="4000" b="1">
          <a:solidFill>
            <a:srgbClr val="151C77"/>
          </a:solidFill>
          <a:latin typeface="Arial" pitchFamily="34" charset="0"/>
        </a:defRPr>
      </a:lvl6pPr>
      <a:lvl7pPr marL="914293" algn="r" rtl="0" fontAlgn="base">
        <a:spcBef>
          <a:spcPct val="0"/>
        </a:spcBef>
        <a:spcAft>
          <a:spcPct val="0"/>
        </a:spcAft>
        <a:defRPr sz="4000" b="1">
          <a:solidFill>
            <a:srgbClr val="151C77"/>
          </a:solidFill>
          <a:latin typeface="Arial" pitchFamily="34" charset="0"/>
        </a:defRPr>
      </a:lvl7pPr>
      <a:lvl8pPr marL="1371440" algn="r" rtl="0" fontAlgn="base">
        <a:spcBef>
          <a:spcPct val="0"/>
        </a:spcBef>
        <a:spcAft>
          <a:spcPct val="0"/>
        </a:spcAft>
        <a:defRPr sz="4000" b="1">
          <a:solidFill>
            <a:srgbClr val="151C77"/>
          </a:solidFill>
          <a:latin typeface="Arial" pitchFamily="34" charset="0"/>
        </a:defRPr>
      </a:lvl8pPr>
      <a:lvl9pPr marL="1828586" algn="r" rtl="0" fontAlgn="base">
        <a:spcBef>
          <a:spcPct val="0"/>
        </a:spcBef>
        <a:spcAft>
          <a:spcPct val="0"/>
        </a:spcAft>
        <a:defRPr sz="4000" b="1">
          <a:solidFill>
            <a:srgbClr val="151C77"/>
          </a:solidFill>
          <a:latin typeface="Arial" pitchFamily="34" charset="0"/>
        </a:defRPr>
      </a:lvl9pPr>
    </p:titleStyle>
    <p:bodyStyle>
      <a:lvl1pPr marL="285717" indent="-285717" algn="l" rtl="0" eaLnBrk="0" fontAlgn="base" hangingPunct="0">
        <a:spcBef>
          <a:spcPct val="20000"/>
        </a:spcBef>
        <a:spcAft>
          <a:spcPct val="0"/>
        </a:spcAft>
        <a:buClr>
          <a:srgbClr val="151C77"/>
        </a:buClr>
        <a:buSzPct val="120000"/>
        <a:buFont typeface="Wingdings" pitchFamily="2" charset="2"/>
        <a:buChar char="§"/>
        <a:defRPr sz="2400" b="1">
          <a:solidFill>
            <a:srgbClr val="151C77"/>
          </a:solidFill>
          <a:latin typeface="+mn-lt"/>
          <a:ea typeface="+mn-ea"/>
          <a:cs typeface="+mn-cs"/>
        </a:defRPr>
      </a:lvl1pPr>
      <a:lvl2pPr marL="688894" indent="-282542" algn="l" rtl="0" eaLnBrk="0" fontAlgn="base" hangingPunct="0">
        <a:spcBef>
          <a:spcPct val="20000"/>
        </a:spcBef>
        <a:spcAft>
          <a:spcPct val="0"/>
        </a:spcAft>
        <a:buClr>
          <a:srgbClr val="151C77"/>
        </a:buClr>
        <a:buSzPct val="120000"/>
        <a:buFont typeface="Wingdings" pitchFamily="2" charset="2"/>
        <a:buChar char="§"/>
        <a:defRPr sz="2200" b="1">
          <a:solidFill>
            <a:srgbClr val="151C77"/>
          </a:solidFill>
          <a:latin typeface="+mn-lt"/>
        </a:defRPr>
      </a:lvl2pPr>
      <a:lvl3pPr marL="1026993" indent="-223812" algn="l" rtl="0" eaLnBrk="0" fontAlgn="base" hangingPunct="0">
        <a:spcBef>
          <a:spcPct val="20000"/>
        </a:spcBef>
        <a:spcAft>
          <a:spcPct val="0"/>
        </a:spcAft>
        <a:buClr>
          <a:srgbClr val="151C77"/>
        </a:buClr>
        <a:buSzPct val="120000"/>
        <a:buFont typeface="Wingdings" pitchFamily="2" charset="2"/>
        <a:buChar char="§"/>
        <a:defRPr b="1">
          <a:solidFill>
            <a:srgbClr val="151C77"/>
          </a:solidFill>
          <a:latin typeface="+mn-lt"/>
        </a:defRPr>
      </a:lvl3pPr>
      <a:lvl4pPr marL="1600013" indent="-228573"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4pPr>
      <a:lvl5pPr marL="2057159" indent="-228573"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306" indent="-228573" algn="l" rtl="0" fontAlgn="base">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453" indent="-228573" algn="l" rtl="0" fontAlgn="base">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8599" indent="-228573" algn="l" rtl="0" fontAlgn="base">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5746" indent="-228573" algn="l" rtl="0" fontAlgn="base">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body" idx="1"/>
          </p:nvPr>
        </p:nvSpPr>
        <p:spPr bwMode="auto">
          <a:xfrm>
            <a:off x="533402" y="1536700"/>
            <a:ext cx="8131175"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311300" name="Rectangle 4"/>
          <p:cNvSpPr>
            <a:spLocks noGrp="1" noChangeArrowheads="1"/>
          </p:cNvSpPr>
          <p:nvPr>
            <p:ph type="sldNum" sz="quarter" idx="4"/>
          </p:nvPr>
        </p:nvSpPr>
        <p:spPr bwMode="auto">
          <a:xfrm>
            <a:off x="7988300" y="6518275"/>
            <a:ext cx="1143000" cy="304800"/>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algn="r" eaLnBrk="0" hangingPunct="0">
              <a:defRPr>
                <a:solidFill>
                  <a:srgbClr val="969696"/>
                </a:solidFill>
              </a:defRPr>
            </a:lvl1pPr>
          </a:lstStyle>
          <a:p>
            <a:pPr fontAlgn="base">
              <a:spcBef>
                <a:spcPct val="0"/>
              </a:spcBef>
              <a:spcAft>
                <a:spcPct val="0"/>
              </a:spcAft>
              <a:defRPr/>
            </a:pPr>
            <a:fld id="{7B6A8F7A-6063-476F-B19C-50FFE16C23F2}" type="slidenum">
              <a:rPr lang="en-US" sz="1000">
                <a:cs typeface="Arial" charset="0"/>
              </a:rPr>
              <a:pPr fontAlgn="base">
                <a:spcBef>
                  <a:spcPct val="0"/>
                </a:spcBef>
                <a:spcAft>
                  <a:spcPct val="0"/>
                </a:spcAft>
                <a:defRPr/>
              </a:pPr>
              <a:t>‹#›</a:t>
            </a:fld>
            <a:endParaRPr lang="en-US" sz="1000">
              <a:solidFill>
                <a:srgbClr val="808080"/>
              </a:solidFill>
              <a:cs typeface="Arial" charset="0"/>
            </a:endParaRPr>
          </a:p>
        </p:txBody>
      </p:sp>
      <p:sp>
        <p:nvSpPr>
          <p:cNvPr id="14341" name="Rectangle 6"/>
          <p:cNvSpPr>
            <a:spLocks noGrp="1" noChangeArrowheads="1"/>
          </p:cNvSpPr>
          <p:nvPr>
            <p:ph type="title"/>
          </p:nvPr>
        </p:nvSpPr>
        <p:spPr bwMode="auto">
          <a:xfrm>
            <a:off x="1663700" y="76200"/>
            <a:ext cx="7086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ctr" anchorCtr="0" compatLnSpc="1">
            <a:prstTxWarp prst="textNoShape">
              <a:avLst/>
            </a:prstTxWarp>
          </a:bodyPr>
          <a:lstStyle/>
          <a:p>
            <a:pPr lvl="0"/>
            <a:r>
              <a:rPr lang="en-US"/>
              <a:t>Title of Slide</a:t>
            </a:r>
          </a:p>
        </p:txBody>
      </p:sp>
      <p:sp>
        <p:nvSpPr>
          <p:cNvPr id="14342" name="Line 7"/>
          <p:cNvSpPr>
            <a:spLocks noChangeShapeType="1"/>
          </p:cNvSpPr>
          <p:nvPr/>
        </p:nvSpPr>
        <p:spPr bwMode="auto">
          <a:xfrm>
            <a:off x="381000" y="6451600"/>
            <a:ext cx="8382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lIns="91429" tIns="45714" rIns="91429" bIns="45714" anchor="ctr"/>
          <a:lstStyle/>
          <a:p>
            <a:pPr fontAlgn="base">
              <a:spcBef>
                <a:spcPct val="0"/>
              </a:spcBef>
              <a:spcAft>
                <a:spcPct val="0"/>
              </a:spcAft>
            </a:pPr>
            <a:endParaRPr lang="en-US" sz="1000">
              <a:solidFill>
                <a:srgbClr val="228A22"/>
              </a:solidFill>
              <a:cs typeface="Arial" charset="0"/>
            </a:endParaRPr>
          </a:p>
        </p:txBody>
      </p:sp>
      <p:sp>
        <p:nvSpPr>
          <p:cNvPr id="14343" name="Line 8"/>
          <p:cNvSpPr>
            <a:spLocks noChangeShapeType="1"/>
          </p:cNvSpPr>
          <p:nvPr/>
        </p:nvSpPr>
        <p:spPr bwMode="auto">
          <a:xfrm>
            <a:off x="381000" y="1231900"/>
            <a:ext cx="8382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lIns="91429" tIns="45714" rIns="91429" bIns="45714" anchor="ctr"/>
          <a:lstStyle/>
          <a:p>
            <a:pPr fontAlgn="base">
              <a:spcBef>
                <a:spcPct val="0"/>
              </a:spcBef>
              <a:spcAft>
                <a:spcPct val="0"/>
              </a:spcAft>
            </a:pPr>
            <a:endParaRPr lang="en-US" sz="1000">
              <a:solidFill>
                <a:srgbClr val="228A22"/>
              </a:solidFill>
              <a:cs typeface="Arial" charset="0"/>
            </a:endParaRPr>
          </a:p>
        </p:txBody>
      </p:sp>
      <p:sp>
        <p:nvSpPr>
          <p:cNvPr id="11" name="Text Box 5"/>
          <p:cNvSpPr txBox="1">
            <a:spLocks noChangeArrowheads="1"/>
          </p:cNvSpPr>
          <p:nvPr userDrawn="1"/>
        </p:nvSpPr>
        <p:spPr bwMode="auto">
          <a:xfrm>
            <a:off x="381002" y="6491288"/>
            <a:ext cx="8370888" cy="369320"/>
          </a:xfrm>
          <a:prstGeom prst="rect">
            <a:avLst/>
          </a:prstGeom>
          <a:noFill/>
          <a:ln w="9525">
            <a:noFill/>
            <a:miter lim="800000"/>
            <a:headEnd/>
            <a:tailEnd/>
          </a:ln>
          <a:effectLst/>
        </p:spPr>
        <p:txBody>
          <a:bodyPr lIns="91429" tIns="45714" rIns="91429" bIns="45714">
            <a:spAutoFit/>
          </a:bodyPr>
          <a:lstStyle/>
          <a:p>
            <a:pPr algn="ctr" eaLnBrk="0" fontAlgn="base" hangingPunct="0">
              <a:spcBef>
                <a:spcPct val="50000"/>
              </a:spcBef>
              <a:spcAft>
                <a:spcPct val="0"/>
              </a:spcAft>
              <a:defRPr/>
            </a:pPr>
            <a:r>
              <a:rPr lang="en-US" sz="1800" b="1" i="1">
                <a:solidFill>
                  <a:srgbClr val="151C77"/>
                </a:solidFill>
                <a:latin typeface="Century Schoolbook" pitchFamily="18" charset="0"/>
                <a:cs typeface="Arial" charset="0"/>
              </a:rPr>
              <a:t>We Guard the Freedom</a:t>
            </a:r>
            <a:r>
              <a:rPr lang="en-US" sz="1800" b="1" i="1" baseline="0">
                <a:solidFill>
                  <a:srgbClr val="151C77"/>
                </a:solidFill>
                <a:latin typeface="Century Schoolbook" pitchFamily="18" charset="0"/>
                <a:cs typeface="Arial" charset="0"/>
              </a:rPr>
              <a:t> of 51 Million People</a:t>
            </a:r>
            <a:endParaRPr lang="en-US" sz="1800" b="1" i="1">
              <a:solidFill>
                <a:srgbClr val="151C77"/>
              </a:solidFill>
              <a:latin typeface="Century Schoolbook" pitchFamily="18" charset="0"/>
              <a:cs typeface="Arial" charset="0"/>
            </a:endParaRPr>
          </a:p>
        </p:txBody>
      </p:sp>
      <p:pic>
        <p:nvPicPr>
          <p:cNvPr id="12" name="Picture 9" descr="51 FW - Leading the Charge.PNG"/>
          <p:cNvPicPr>
            <a:picLocks noChangeAspect="1"/>
          </p:cNvPicPr>
          <p:nvPr userDrawn="1"/>
        </p:nvPicPr>
        <p:blipFill>
          <a:blip r:embed="rId17" cstate="screen">
            <a:extLst>
              <a:ext uri="{28A0092B-C50C-407E-A947-70E740481C1C}">
                <a14:useLocalDpi xmlns:a14="http://schemas.microsoft.com/office/drawing/2010/main"/>
              </a:ext>
            </a:extLst>
          </a:blip>
          <a:srcRect/>
          <a:stretch>
            <a:fillRect/>
          </a:stretch>
        </p:blipFill>
        <p:spPr bwMode="auto">
          <a:xfrm>
            <a:off x="452439" y="200025"/>
            <a:ext cx="887412" cy="876300"/>
          </a:xfrm>
          <a:prstGeom prst="rect">
            <a:avLst/>
          </a:prstGeom>
          <a:noFill/>
          <a:ln w="9525">
            <a:noFill/>
            <a:miter lim="800000"/>
            <a:headEnd/>
            <a:tailEnd/>
          </a:ln>
        </p:spPr>
      </p:pic>
    </p:spTree>
    <p:extLst>
      <p:ext uri="{BB962C8B-B14F-4D97-AF65-F5344CB8AC3E}">
        <p14:creationId xmlns:p14="http://schemas.microsoft.com/office/powerpoint/2010/main" val="522798523"/>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 id="2147483825" r:id="rId13"/>
    <p:sldLayoutId id="2147483826" r:id="rId14"/>
    <p:sldLayoutId id="2147483828" r:id="rId15"/>
  </p:sldLayoutIdLst>
  <p:hf hdr="0" ftr="0" dt="0"/>
  <p:txStyles>
    <p:titleStyle>
      <a:lvl1pPr algn="r" rtl="0" eaLnBrk="0" fontAlgn="base" hangingPunct="0">
        <a:spcBef>
          <a:spcPct val="0"/>
        </a:spcBef>
        <a:spcAft>
          <a:spcPct val="0"/>
        </a:spcAft>
        <a:defRPr sz="4000" b="1">
          <a:solidFill>
            <a:srgbClr val="151C77"/>
          </a:solidFill>
          <a:latin typeface="+mj-lt"/>
          <a:ea typeface="+mj-ea"/>
          <a:cs typeface="+mj-cs"/>
        </a:defRPr>
      </a:lvl1pPr>
      <a:lvl2pPr algn="r" rtl="0" eaLnBrk="0" fontAlgn="base" hangingPunct="0">
        <a:spcBef>
          <a:spcPct val="0"/>
        </a:spcBef>
        <a:spcAft>
          <a:spcPct val="0"/>
        </a:spcAft>
        <a:defRPr sz="4000" b="1">
          <a:solidFill>
            <a:srgbClr val="151C77"/>
          </a:solidFill>
          <a:latin typeface="Arial" pitchFamily="34" charset="0"/>
        </a:defRPr>
      </a:lvl2pPr>
      <a:lvl3pPr algn="r" rtl="0" eaLnBrk="0" fontAlgn="base" hangingPunct="0">
        <a:spcBef>
          <a:spcPct val="0"/>
        </a:spcBef>
        <a:spcAft>
          <a:spcPct val="0"/>
        </a:spcAft>
        <a:defRPr sz="4000" b="1">
          <a:solidFill>
            <a:srgbClr val="151C77"/>
          </a:solidFill>
          <a:latin typeface="Arial" pitchFamily="34" charset="0"/>
        </a:defRPr>
      </a:lvl3pPr>
      <a:lvl4pPr algn="r" rtl="0" eaLnBrk="0" fontAlgn="base" hangingPunct="0">
        <a:spcBef>
          <a:spcPct val="0"/>
        </a:spcBef>
        <a:spcAft>
          <a:spcPct val="0"/>
        </a:spcAft>
        <a:defRPr sz="4000" b="1">
          <a:solidFill>
            <a:srgbClr val="151C77"/>
          </a:solidFill>
          <a:latin typeface="Arial" pitchFamily="34" charset="0"/>
        </a:defRPr>
      </a:lvl4pPr>
      <a:lvl5pPr algn="r" rtl="0" eaLnBrk="0" fontAlgn="base" hangingPunct="0">
        <a:spcBef>
          <a:spcPct val="0"/>
        </a:spcBef>
        <a:spcAft>
          <a:spcPct val="0"/>
        </a:spcAft>
        <a:defRPr sz="4000" b="1">
          <a:solidFill>
            <a:srgbClr val="151C77"/>
          </a:solidFill>
          <a:latin typeface="Arial" pitchFamily="34" charset="0"/>
        </a:defRPr>
      </a:lvl5pPr>
      <a:lvl6pPr marL="457146" algn="r" rtl="0" fontAlgn="base">
        <a:spcBef>
          <a:spcPct val="0"/>
        </a:spcBef>
        <a:spcAft>
          <a:spcPct val="0"/>
        </a:spcAft>
        <a:defRPr sz="4000" b="1">
          <a:solidFill>
            <a:srgbClr val="151C77"/>
          </a:solidFill>
          <a:latin typeface="Arial" pitchFamily="34" charset="0"/>
        </a:defRPr>
      </a:lvl6pPr>
      <a:lvl7pPr marL="914293" algn="r" rtl="0" fontAlgn="base">
        <a:spcBef>
          <a:spcPct val="0"/>
        </a:spcBef>
        <a:spcAft>
          <a:spcPct val="0"/>
        </a:spcAft>
        <a:defRPr sz="4000" b="1">
          <a:solidFill>
            <a:srgbClr val="151C77"/>
          </a:solidFill>
          <a:latin typeface="Arial" pitchFamily="34" charset="0"/>
        </a:defRPr>
      </a:lvl7pPr>
      <a:lvl8pPr marL="1371440" algn="r" rtl="0" fontAlgn="base">
        <a:spcBef>
          <a:spcPct val="0"/>
        </a:spcBef>
        <a:spcAft>
          <a:spcPct val="0"/>
        </a:spcAft>
        <a:defRPr sz="4000" b="1">
          <a:solidFill>
            <a:srgbClr val="151C77"/>
          </a:solidFill>
          <a:latin typeface="Arial" pitchFamily="34" charset="0"/>
        </a:defRPr>
      </a:lvl8pPr>
      <a:lvl9pPr marL="1828586" algn="r" rtl="0" fontAlgn="base">
        <a:spcBef>
          <a:spcPct val="0"/>
        </a:spcBef>
        <a:spcAft>
          <a:spcPct val="0"/>
        </a:spcAft>
        <a:defRPr sz="4000" b="1">
          <a:solidFill>
            <a:srgbClr val="151C77"/>
          </a:solidFill>
          <a:latin typeface="Arial" pitchFamily="34" charset="0"/>
        </a:defRPr>
      </a:lvl9pPr>
    </p:titleStyle>
    <p:bodyStyle>
      <a:lvl1pPr marL="285717" indent="-285717" algn="l" rtl="0" eaLnBrk="0" fontAlgn="base" hangingPunct="0">
        <a:spcBef>
          <a:spcPct val="20000"/>
        </a:spcBef>
        <a:spcAft>
          <a:spcPct val="0"/>
        </a:spcAft>
        <a:buClr>
          <a:srgbClr val="151C77"/>
        </a:buClr>
        <a:buSzPct val="120000"/>
        <a:buFont typeface="Wingdings" pitchFamily="2" charset="2"/>
        <a:buChar char="§"/>
        <a:defRPr sz="2400" b="1">
          <a:solidFill>
            <a:srgbClr val="151C77"/>
          </a:solidFill>
          <a:latin typeface="+mn-lt"/>
          <a:ea typeface="+mn-ea"/>
          <a:cs typeface="+mn-cs"/>
        </a:defRPr>
      </a:lvl1pPr>
      <a:lvl2pPr marL="688894" indent="-282542" algn="l" rtl="0" eaLnBrk="0" fontAlgn="base" hangingPunct="0">
        <a:spcBef>
          <a:spcPct val="20000"/>
        </a:spcBef>
        <a:spcAft>
          <a:spcPct val="0"/>
        </a:spcAft>
        <a:buClr>
          <a:srgbClr val="151C77"/>
        </a:buClr>
        <a:buSzPct val="120000"/>
        <a:buFont typeface="Wingdings" pitchFamily="2" charset="2"/>
        <a:buChar char="§"/>
        <a:defRPr sz="2200" b="1">
          <a:solidFill>
            <a:srgbClr val="151C77"/>
          </a:solidFill>
          <a:latin typeface="+mn-lt"/>
        </a:defRPr>
      </a:lvl2pPr>
      <a:lvl3pPr marL="1026993" indent="-223812" algn="l" rtl="0" eaLnBrk="0" fontAlgn="base" hangingPunct="0">
        <a:spcBef>
          <a:spcPct val="20000"/>
        </a:spcBef>
        <a:spcAft>
          <a:spcPct val="0"/>
        </a:spcAft>
        <a:buClr>
          <a:srgbClr val="151C77"/>
        </a:buClr>
        <a:buSzPct val="120000"/>
        <a:buFont typeface="Wingdings" pitchFamily="2" charset="2"/>
        <a:buChar char="§"/>
        <a:defRPr b="1">
          <a:solidFill>
            <a:srgbClr val="151C77"/>
          </a:solidFill>
          <a:latin typeface="+mn-lt"/>
        </a:defRPr>
      </a:lvl3pPr>
      <a:lvl4pPr marL="1600013" indent="-228573"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4pPr>
      <a:lvl5pPr marL="2057159" indent="-228573"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306" indent="-228573" algn="l" rtl="0" fontAlgn="base">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453" indent="-228573" algn="l" rtl="0" fontAlgn="base">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8599" indent="-228573" algn="l" rtl="0" fontAlgn="base">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5746" indent="-228573" algn="l" rtl="0" fontAlgn="base">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533402" y="1536700"/>
            <a:ext cx="8131175"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311300" name="Rectangle 4"/>
          <p:cNvSpPr>
            <a:spLocks noGrp="1" noChangeArrowheads="1"/>
          </p:cNvSpPr>
          <p:nvPr>
            <p:ph type="sldNum" sz="quarter" idx="4"/>
          </p:nvPr>
        </p:nvSpPr>
        <p:spPr bwMode="auto">
          <a:xfrm>
            <a:off x="7988300" y="6518275"/>
            <a:ext cx="1143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fontAlgn="auto" hangingPunct="0">
              <a:spcBef>
                <a:spcPts val="0"/>
              </a:spcBef>
              <a:spcAft>
                <a:spcPts val="0"/>
              </a:spcAft>
              <a:defRPr sz="1000" i="0">
                <a:solidFill>
                  <a:srgbClr val="969696"/>
                </a:solidFill>
                <a:latin typeface="Arial" pitchFamily="34" charset="0"/>
                <a:cs typeface="+mn-cs"/>
              </a:defRPr>
            </a:lvl1pPr>
          </a:lstStyle>
          <a:p>
            <a:pPr>
              <a:defRPr/>
            </a:pPr>
            <a:fld id="{BBFB20FB-CB9A-424A-B4B6-73D7B9241CBC}" type="slidenum">
              <a:rPr lang="en-US"/>
              <a:pPr>
                <a:defRPr/>
              </a:pPr>
              <a:t>‹#›</a:t>
            </a:fld>
            <a:endParaRPr lang="en-US"/>
          </a:p>
        </p:txBody>
      </p:sp>
      <p:sp>
        <p:nvSpPr>
          <p:cNvPr id="1028" name="Rectangle 6"/>
          <p:cNvSpPr>
            <a:spLocks noGrp="1" noChangeArrowheads="1"/>
          </p:cNvSpPr>
          <p:nvPr>
            <p:ph type="title"/>
          </p:nvPr>
        </p:nvSpPr>
        <p:spPr bwMode="auto">
          <a:xfrm>
            <a:off x="1663700" y="76200"/>
            <a:ext cx="7086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Title of Slide</a:t>
            </a:r>
          </a:p>
        </p:txBody>
      </p:sp>
      <p:sp>
        <p:nvSpPr>
          <p:cNvPr id="1029" name="Line 7"/>
          <p:cNvSpPr>
            <a:spLocks noChangeShapeType="1"/>
          </p:cNvSpPr>
          <p:nvPr/>
        </p:nvSpPr>
        <p:spPr bwMode="auto">
          <a:xfrm>
            <a:off x="381000" y="6451600"/>
            <a:ext cx="8382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800">
              <a:solidFill>
                <a:srgbClr val="000000"/>
              </a:solidFill>
            </a:endParaRPr>
          </a:p>
        </p:txBody>
      </p:sp>
      <p:sp>
        <p:nvSpPr>
          <p:cNvPr id="1030" name="Line 8"/>
          <p:cNvSpPr>
            <a:spLocks noChangeShapeType="1"/>
          </p:cNvSpPr>
          <p:nvPr/>
        </p:nvSpPr>
        <p:spPr bwMode="auto">
          <a:xfrm>
            <a:off x="381000" y="1231900"/>
            <a:ext cx="8382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800">
              <a:solidFill>
                <a:srgbClr val="000000"/>
              </a:solidFill>
            </a:endParaRPr>
          </a:p>
        </p:txBody>
      </p:sp>
      <p:pic>
        <p:nvPicPr>
          <p:cNvPr id="1033" name="Picture 9" descr="51 FW - Leading the Charge.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2438" y="200025"/>
            <a:ext cx="887412"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4"/>
          <p:cNvSpPr txBox="1">
            <a:spLocks noChangeArrowheads="1"/>
          </p:cNvSpPr>
          <p:nvPr userDrawn="1"/>
        </p:nvSpPr>
        <p:spPr bwMode="auto">
          <a:xfrm>
            <a:off x="1339850" y="6461124"/>
            <a:ext cx="6765405"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914400" rtl="0" eaLnBrk="0" fontAlgn="auto" latinLnBrk="0" hangingPunct="0">
              <a:spcBef>
                <a:spcPts val="0"/>
              </a:spcBef>
              <a:spcAft>
                <a:spcPts val="0"/>
              </a:spcAft>
              <a:defRPr sz="1000" i="0" kern="1200">
                <a:solidFill>
                  <a:srgbClr val="969696"/>
                </a:solidFill>
                <a:latin typeface="Aria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1" u="none" strike="noStrike" kern="1200" cap="none" spc="0" normalizeH="0" baseline="0" noProof="0">
                <a:ln>
                  <a:noFill/>
                </a:ln>
                <a:solidFill>
                  <a:srgbClr val="151C77"/>
                </a:solidFill>
                <a:effectLst/>
                <a:uLnTx/>
                <a:uFillTx/>
                <a:latin typeface="Century Schoolbook" pitchFamily="18" charset="0"/>
                <a:ea typeface="+mn-ea"/>
                <a:cs typeface="Arial" charset="0"/>
              </a:rPr>
              <a:t>We Guard the Freedom of 51 Million People</a:t>
            </a:r>
          </a:p>
        </p:txBody>
      </p:sp>
    </p:spTree>
    <p:extLst>
      <p:ext uri="{BB962C8B-B14F-4D97-AF65-F5344CB8AC3E}">
        <p14:creationId xmlns:p14="http://schemas.microsoft.com/office/powerpoint/2010/main" val="2897160672"/>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Lst>
  <p:transition/>
  <p:hf hdr="0" ftr="0" dt="0"/>
  <p:txStyles>
    <p:titleStyle>
      <a:lvl1pPr algn="r" rtl="0" eaLnBrk="0" fontAlgn="base" hangingPunct="0">
        <a:spcBef>
          <a:spcPct val="0"/>
        </a:spcBef>
        <a:spcAft>
          <a:spcPct val="0"/>
        </a:spcAft>
        <a:defRPr sz="4000" b="1">
          <a:solidFill>
            <a:srgbClr val="151C77"/>
          </a:solidFill>
          <a:latin typeface="+mj-lt"/>
          <a:ea typeface="+mj-ea"/>
          <a:cs typeface="+mj-cs"/>
        </a:defRPr>
      </a:lvl1pPr>
      <a:lvl2pPr algn="r" rtl="0" eaLnBrk="0" fontAlgn="base" hangingPunct="0">
        <a:spcBef>
          <a:spcPct val="0"/>
        </a:spcBef>
        <a:spcAft>
          <a:spcPct val="0"/>
        </a:spcAft>
        <a:defRPr sz="4000" b="1">
          <a:solidFill>
            <a:srgbClr val="151C77"/>
          </a:solidFill>
          <a:latin typeface="Arial" pitchFamily="34" charset="0"/>
        </a:defRPr>
      </a:lvl2pPr>
      <a:lvl3pPr algn="r" rtl="0" eaLnBrk="0" fontAlgn="base" hangingPunct="0">
        <a:spcBef>
          <a:spcPct val="0"/>
        </a:spcBef>
        <a:spcAft>
          <a:spcPct val="0"/>
        </a:spcAft>
        <a:defRPr sz="4000" b="1">
          <a:solidFill>
            <a:srgbClr val="151C77"/>
          </a:solidFill>
          <a:latin typeface="Arial" pitchFamily="34" charset="0"/>
        </a:defRPr>
      </a:lvl3pPr>
      <a:lvl4pPr algn="r" rtl="0" eaLnBrk="0" fontAlgn="base" hangingPunct="0">
        <a:spcBef>
          <a:spcPct val="0"/>
        </a:spcBef>
        <a:spcAft>
          <a:spcPct val="0"/>
        </a:spcAft>
        <a:defRPr sz="4000" b="1">
          <a:solidFill>
            <a:srgbClr val="151C77"/>
          </a:solidFill>
          <a:latin typeface="Arial" pitchFamily="34" charset="0"/>
        </a:defRPr>
      </a:lvl4pPr>
      <a:lvl5pPr algn="r" rtl="0" eaLnBrk="0" fontAlgn="base" hangingPunct="0">
        <a:spcBef>
          <a:spcPct val="0"/>
        </a:spcBef>
        <a:spcAft>
          <a:spcPct val="0"/>
        </a:spcAft>
        <a:defRPr sz="4000" b="1">
          <a:solidFill>
            <a:srgbClr val="151C77"/>
          </a:solidFill>
          <a:latin typeface="Arial" pitchFamily="34" charset="0"/>
        </a:defRPr>
      </a:lvl5pPr>
      <a:lvl6pPr marL="457189" algn="r" rtl="0" eaLnBrk="1" fontAlgn="base" hangingPunct="1">
        <a:spcBef>
          <a:spcPct val="0"/>
        </a:spcBef>
        <a:spcAft>
          <a:spcPct val="0"/>
        </a:spcAft>
        <a:defRPr sz="4000" b="1">
          <a:solidFill>
            <a:srgbClr val="151C77"/>
          </a:solidFill>
          <a:latin typeface="Arial" pitchFamily="34" charset="0"/>
        </a:defRPr>
      </a:lvl6pPr>
      <a:lvl7pPr marL="914377" algn="r" rtl="0" eaLnBrk="1" fontAlgn="base" hangingPunct="1">
        <a:spcBef>
          <a:spcPct val="0"/>
        </a:spcBef>
        <a:spcAft>
          <a:spcPct val="0"/>
        </a:spcAft>
        <a:defRPr sz="4000" b="1">
          <a:solidFill>
            <a:srgbClr val="151C77"/>
          </a:solidFill>
          <a:latin typeface="Arial" pitchFamily="34" charset="0"/>
        </a:defRPr>
      </a:lvl7pPr>
      <a:lvl8pPr marL="1371566" algn="r" rtl="0" eaLnBrk="1" fontAlgn="base" hangingPunct="1">
        <a:spcBef>
          <a:spcPct val="0"/>
        </a:spcBef>
        <a:spcAft>
          <a:spcPct val="0"/>
        </a:spcAft>
        <a:defRPr sz="4000" b="1">
          <a:solidFill>
            <a:srgbClr val="151C77"/>
          </a:solidFill>
          <a:latin typeface="Arial" pitchFamily="34" charset="0"/>
        </a:defRPr>
      </a:lvl8pPr>
      <a:lvl9pPr marL="1828754" algn="r" rtl="0" eaLnBrk="1" fontAlgn="base" hangingPunct="1">
        <a:spcBef>
          <a:spcPct val="0"/>
        </a:spcBef>
        <a:spcAft>
          <a:spcPct val="0"/>
        </a:spcAft>
        <a:defRPr sz="4000" b="1">
          <a:solidFill>
            <a:srgbClr val="151C77"/>
          </a:solidFill>
          <a:latin typeface="Arial" pitchFamily="34" charset="0"/>
        </a:defRPr>
      </a:lvl9pPr>
    </p:titleStyle>
    <p:bodyStyle>
      <a:lvl1pPr marL="285744" indent="-285744" algn="l" rtl="0" eaLnBrk="0" fontAlgn="base" hangingPunct="0">
        <a:spcBef>
          <a:spcPct val="20000"/>
        </a:spcBef>
        <a:spcAft>
          <a:spcPct val="0"/>
        </a:spcAft>
        <a:buClr>
          <a:srgbClr val="151C77"/>
        </a:buClr>
        <a:buSzPct val="120000"/>
        <a:buFont typeface="Wingdings" panose="05000000000000000000" pitchFamily="2" charset="2"/>
        <a:buChar char="§"/>
        <a:defRPr sz="2400" b="1">
          <a:solidFill>
            <a:srgbClr val="151C77"/>
          </a:solidFill>
          <a:latin typeface="+mn-lt"/>
          <a:ea typeface="+mn-ea"/>
          <a:cs typeface="+mn-cs"/>
        </a:defRPr>
      </a:lvl1pPr>
      <a:lvl2pPr marL="688957" indent="-282568" algn="l" rtl="0" eaLnBrk="0" fontAlgn="base" hangingPunct="0">
        <a:spcBef>
          <a:spcPct val="20000"/>
        </a:spcBef>
        <a:spcAft>
          <a:spcPct val="0"/>
        </a:spcAft>
        <a:buClr>
          <a:srgbClr val="151C77"/>
        </a:buClr>
        <a:buSzPct val="120000"/>
        <a:buFont typeface="Wingdings" panose="05000000000000000000" pitchFamily="2" charset="2"/>
        <a:buChar char="§"/>
        <a:defRPr sz="2200" b="1">
          <a:solidFill>
            <a:srgbClr val="151C77"/>
          </a:solidFill>
          <a:latin typeface="+mn-lt"/>
        </a:defRPr>
      </a:lvl2pPr>
      <a:lvl3pPr marL="1027088" indent="-223833" algn="l" rtl="0" eaLnBrk="0" fontAlgn="base" hangingPunct="0">
        <a:spcBef>
          <a:spcPct val="20000"/>
        </a:spcBef>
        <a:spcAft>
          <a:spcPct val="0"/>
        </a:spcAft>
        <a:buClr>
          <a:srgbClr val="151C77"/>
        </a:buClr>
        <a:buSzPct val="120000"/>
        <a:buFont typeface="Wingdings" panose="05000000000000000000" pitchFamily="2" charset="2"/>
        <a:buChar char="§"/>
        <a:defRPr b="1">
          <a:solidFill>
            <a:srgbClr val="151C77"/>
          </a:solidFill>
          <a:latin typeface="+mn-lt"/>
        </a:defRPr>
      </a:lvl3pPr>
      <a:lvl4pPr marL="1600160" indent="-228594" algn="l" rtl="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mn-lt"/>
        </a:defRPr>
      </a:lvl4pPr>
      <a:lvl5pPr marL="2057349" indent="-228594" algn="l" rtl="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mn-lt"/>
        </a:defRPr>
      </a:lvl5pPr>
      <a:lvl6pPr marL="2514537"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726"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8914"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103"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mailto:51FSS.FSYC.CDC@us.af.mi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mailto:51FSS.FSYY.SchoolAgeCare@us.af.mi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facebook.com/osanslo/" TargetMode="External"/><Relationship Id="rId2" Type="http://schemas.openxmlformats.org/officeDocument/2006/relationships/hyperlink" Target="https://51fss.com/school-liaison-offic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hyperlink" Target="https://dodeasis.myfollett.com/aspen" TargetMode="External"/><Relationship Id="rId1" Type="http://schemas.openxmlformats.org/officeDocument/2006/relationships/slideLayout" Target="../slideLayouts/slideLayout2.xml"/><Relationship Id="rId6" Type="http://schemas.openxmlformats.org/officeDocument/2006/relationships/hyperlink" Target="https://www.usajobs.gov/job/834518600" TargetMode="External"/><Relationship Id="rId5" Type="http://schemas.openxmlformats.org/officeDocument/2006/relationships/hyperlink" Target="https://www.dodea.edu/pacific/pac-west" TargetMode="Externa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png"/><Relationship Id="rId7" Type="http://schemas.openxmlformats.org/officeDocument/2006/relationships/image" Target="../media/image27.jpeg"/><Relationship Id="rId2" Type="http://schemas.openxmlformats.org/officeDocument/2006/relationships/image" Target="../media/image22.jpg"/><Relationship Id="rId1" Type="http://schemas.openxmlformats.org/officeDocument/2006/relationships/slideLayout" Target="../slideLayouts/slideLayout2.xml"/><Relationship Id="rId6" Type="http://schemas.openxmlformats.org/officeDocument/2006/relationships/image" Target="../media/image26.jpg"/><Relationship Id="rId5" Type="http://schemas.openxmlformats.org/officeDocument/2006/relationships/image" Target="../media/image25.jpe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jpeg"/></Relationships>
</file>

<file path=ppt/slides/_rels/slide8.xml.rels><?xml version="1.0" encoding="UTF-8" standalone="yes"?>
<Relationships xmlns="http://schemas.openxmlformats.org/package/2006/relationships"><Relationship Id="rId3" Type="http://schemas.openxmlformats.org/officeDocument/2006/relationships/hyperlink" Target="mailto:osanes.sac@gmail.com" TargetMode="External"/><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hyperlink" Target="mailto:ContactUsOESTO@gmail.com"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3751868" y="1996774"/>
            <a:ext cx="5392132" cy="324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nchor="ctr"/>
          <a:lstStyle>
            <a:lvl1pPr>
              <a:spcBef>
                <a:spcPct val="20000"/>
              </a:spcBef>
              <a:buClr>
                <a:srgbClr val="000066"/>
              </a:buClr>
              <a:buSzPct val="80000"/>
              <a:buFont typeface="Wingdings" panose="05000000000000000000" pitchFamily="2" charset="2"/>
              <a:buChar char="n"/>
              <a:defRPr sz="2400" b="1">
                <a:solidFill>
                  <a:srgbClr val="000066"/>
                </a:solidFill>
                <a:latin typeface="Arial" panose="020B0604020202020204" pitchFamily="34" charset="0"/>
              </a:defRPr>
            </a:lvl1pPr>
            <a:lvl2pPr marL="742950" indent="-285750">
              <a:spcBef>
                <a:spcPct val="20000"/>
              </a:spcBef>
              <a:buClr>
                <a:srgbClr val="000066"/>
              </a:buClr>
              <a:buSzPct val="135000"/>
              <a:buChar char="•"/>
              <a:defRPr sz="2200" b="1">
                <a:solidFill>
                  <a:srgbClr val="000066"/>
                </a:solidFill>
                <a:latin typeface="Arial" panose="020B0604020202020204" pitchFamily="34" charset="0"/>
              </a:defRPr>
            </a:lvl2pPr>
            <a:lvl3pPr marL="1143000" indent="-228600">
              <a:spcBef>
                <a:spcPct val="20000"/>
              </a:spcBef>
              <a:buClr>
                <a:srgbClr val="000066"/>
              </a:buClr>
              <a:buSzPct val="85000"/>
              <a:buFont typeface="Wingdings" panose="05000000000000000000" pitchFamily="2" charset="2"/>
              <a:buChar char="w"/>
              <a:defRPr sz="2000" b="1">
                <a:solidFill>
                  <a:srgbClr val="000066"/>
                </a:solidFill>
                <a:latin typeface="Arial" panose="020B0604020202020204" pitchFamily="34" charset="0"/>
              </a:defRPr>
            </a:lvl3pPr>
            <a:lvl4pPr marL="1600200" indent="-228600">
              <a:spcBef>
                <a:spcPct val="20000"/>
              </a:spcBef>
              <a:buClr>
                <a:srgbClr val="003399"/>
              </a:buClr>
              <a:buSzPct val="80000"/>
              <a:buFont typeface="Wingdings" panose="05000000000000000000" pitchFamily="2" charset="2"/>
              <a:buChar char="n"/>
              <a:defRPr b="1">
                <a:solidFill>
                  <a:srgbClr val="000066"/>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1600" b="1">
                <a:solidFill>
                  <a:srgbClr val="000066"/>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1600" b="1">
                <a:solidFill>
                  <a:srgbClr val="000066"/>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1600" b="1">
                <a:solidFill>
                  <a:srgbClr val="000066"/>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1600" b="1">
                <a:solidFill>
                  <a:srgbClr val="000066"/>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1600" b="1">
                <a:solidFill>
                  <a:srgbClr val="000066"/>
                </a:solidFill>
                <a:latin typeface="Arial" panose="020B0604020202020204" pitchFamily="34" charset="0"/>
              </a:defRPr>
            </a:lvl9pPr>
          </a:lstStyle>
          <a:p>
            <a:pPr marL="0" marR="0" lvl="0" indent="0" algn="ctr" defTabSz="914400" rtl="0" eaLnBrk="1" fontAlgn="auto" latinLnBrk="0" hangingPunct="1">
              <a:lnSpc>
                <a:spcPct val="120000"/>
              </a:lnSpc>
              <a:spcBef>
                <a:spcPct val="0"/>
              </a:spcBef>
              <a:spcAft>
                <a:spcPts val="0"/>
              </a:spcAft>
              <a:buClrTx/>
              <a:buSzTx/>
              <a:buFont typeface="Wingdings" panose="05000000000000000000" pitchFamily="2" charset="2"/>
              <a:buNone/>
              <a:tabLst/>
              <a:defRPr/>
            </a:pPr>
            <a:r>
              <a:rPr kumimoji="0" lang="en-US" altLang="en-US" sz="3200" b="1" i="0" u="none" strike="noStrike" kern="1200" cap="none" spc="0" normalizeH="0" baseline="0" noProof="0" dirty="0">
                <a:ln>
                  <a:noFill/>
                </a:ln>
                <a:solidFill>
                  <a:srgbClr val="000066"/>
                </a:solidFill>
                <a:effectLst>
                  <a:outerShdw blurRad="38100" dist="38100" dir="2700000" algn="tl">
                    <a:srgbClr val="000000">
                      <a:alpha val="43137"/>
                    </a:srgbClr>
                  </a:outerShdw>
                </a:effectLst>
                <a:uLnTx/>
                <a:uFillTx/>
                <a:latin typeface="Arial" panose="020B0604020202020204" pitchFamily="34" charset="0"/>
                <a:ea typeface="+mn-ea"/>
                <a:cs typeface="+mn-cs"/>
              </a:rPr>
              <a:t>DoDEA/CYP</a:t>
            </a:r>
          </a:p>
          <a:p>
            <a:pPr marL="0" marR="0" lvl="0" indent="0" algn="ctr" defTabSz="914400" rtl="0" eaLnBrk="1" fontAlgn="auto" latinLnBrk="0" hangingPunct="1">
              <a:lnSpc>
                <a:spcPct val="120000"/>
              </a:lnSpc>
              <a:spcBef>
                <a:spcPct val="0"/>
              </a:spcBef>
              <a:spcAft>
                <a:spcPts val="0"/>
              </a:spcAft>
              <a:buClrTx/>
              <a:buSzTx/>
              <a:buFont typeface="Wingdings" panose="05000000000000000000" pitchFamily="2" charset="2"/>
              <a:buNone/>
              <a:tabLst/>
              <a:defRPr/>
            </a:pPr>
            <a:r>
              <a:rPr kumimoji="0" lang="en-US" altLang="en-US" sz="3200" b="1" i="0" u="none" strike="noStrike" kern="1200" cap="none" spc="0" normalizeH="0" baseline="0" noProof="0" dirty="0">
                <a:ln>
                  <a:noFill/>
                </a:ln>
                <a:solidFill>
                  <a:srgbClr val="000066"/>
                </a:solidFill>
                <a:effectLst>
                  <a:outerShdw blurRad="38100" dist="38100" dir="2700000" algn="tl">
                    <a:srgbClr val="000000">
                      <a:alpha val="43137"/>
                    </a:srgbClr>
                  </a:outerShdw>
                </a:effectLst>
                <a:uLnTx/>
                <a:uFillTx/>
                <a:latin typeface="Arial" panose="020B0604020202020204" pitchFamily="34" charset="0"/>
                <a:ea typeface="+mn-ea"/>
                <a:cs typeface="+mn-cs"/>
              </a:rPr>
              <a:t>Osan AB Townhall</a:t>
            </a:r>
          </a:p>
          <a:p>
            <a:pPr marL="0" marR="0" lvl="0" indent="0" algn="ctr" defTabSz="914400" rtl="0" eaLnBrk="1" fontAlgn="auto" latinLnBrk="0" hangingPunct="1">
              <a:lnSpc>
                <a:spcPct val="120000"/>
              </a:lnSpc>
              <a:spcBef>
                <a:spcPct val="0"/>
              </a:spcBef>
              <a:spcAft>
                <a:spcPts val="0"/>
              </a:spcAft>
              <a:buClrTx/>
              <a:buSzTx/>
              <a:buFontTx/>
              <a:buNone/>
              <a:tabLst/>
              <a:defRPr/>
            </a:pPr>
            <a:r>
              <a:rPr kumimoji="0" lang="en-US" altLang="en-US" sz="3200" b="1" i="0" u="none" strike="noStrike" kern="1200" cap="none" spc="0" normalizeH="0" baseline="0" noProof="0" dirty="0">
                <a:ln>
                  <a:noFill/>
                </a:ln>
                <a:solidFill>
                  <a:srgbClr val="000066"/>
                </a:solidFill>
                <a:effectLst>
                  <a:outerShdw blurRad="38100" dist="38100" dir="2700000" algn="tl">
                    <a:srgbClr val="000000">
                      <a:alpha val="43137"/>
                    </a:srgbClr>
                  </a:outerShdw>
                </a:effectLst>
                <a:uLnTx/>
                <a:uFillTx/>
                <a:latin typeface="Arial" panose="020B0604020202020204" pitchFamily="34" charset="0"/>
                <a:ea typeface="+mn-ea"/>
                <a:cs typeface="+mn-cs"/>
              </a:rPr>
              <a:t>12 November 2025</a:t>
            </a:r>
            <a:endParaRPr kumimoji="0" lang="en-US" altLang="en-US" sz="4400" b="1" i="0" u="none" strike="noStrike" kern="1200" cap="none" spc="0" normalizeH="0" baseline="0" noProof="0" dirty="0">
              <a:ln>
                <a:noFill/>
              </a:ln>
              <a:solidFill>
                <a:srgbClr val="000066"/>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5545042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9880A2-B3B7-BED8-257A-BA7AEE979C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9F118D-AA57-4234-3571-4C78BDC1D741}"/>
              </a:ext>
            </a:extLst>
          </p:cNvPr>
          <p:cNvSpPr>
            <a:spLocks noGrp="1"/>
          </p:cNvSpPr>
          <p:nvPr>
            <p:ph type="title"/>
          </p:nvPr>
        </p:nvSpPr>
        <p:spPr/>
        <p:txBody>
          <a:bodyPr/>
          <a:lstStyle/>
          <a:p>
            <a:r>
              <a:rPr lang="en-US" dirty="0"/>
              <a:t>OMHS</a:t>
            </a:r>
          </a:p>
        </p:txBody>
      </p:sp>
      <p:sp>
        <p:nvSpPr>
          <p:cNvPr id="3" name="Content Placeholder 2">
            <a:extLst>
              <a:ext uri="{FF2B5EF4-FFF2-40B4-BE49-F238E27FC236}">
                <a16:creationId xmlns:a16="http://schemas.microsoft.com/office/drawing/2014/main" id="{E424BCFB-52E8-D9C7-3113-EB0FF711A0BB}"/>
              </a:ext>
            </a:extLst>
          </p:cNvPr>
          <p:cNvSpPr>
            <a:spLocks noGrp="1"/>
          </p:cNvSpPr>
          <p:nvPr>
            <p:ph sz="quarter" idx="11"/>
          </p:nvPr>
        </p:nvSpPr>
        <p:spPr>
          <a:xfrm>
            <a:off x="172244" y="1322614"/>
            <a:ext cx="8447088" cy="5307542"/>
          </a:xfrm>
        </p:spPr>
        <p:txBody>
          <a:bodyPr/>
          <a:lstStyle/>
          <a:p>
            <a:pPr marL="0">
              <a:spcBef>
                <a:spcPts val="0"/>
              </a:spcBef>
              <a:spcAft>
                <a:spcPts val="0"/>
              </a:spcAft>
            </a:pPr>
            <a:r>
              <a:rPr lang="en-US" sz="1400" dirty="0"/>
              <a:t>Girls Volleyball took 3rd place in KAIAC</a:t>
            </a:r>
          </a:p>
          <a:p>
            <a:pPr marL="0">
              <a:spcBef>
                <a:spcPts val="0"/>
              </a:spcBef>
              <a:spcAft>
                <a:spcPts val="0"/>
              </a:spcAft>
            </a:pPr>
            <a:r>
              <a:rPr lang="en-US" sz="1400" dirty="0"/>
              <a:t>Boys Volleyball bought home Sportsmanship Award</a:t>
            </a:r>
          </a:p>
          <a:p>
            <a:pPr marL="0">
              <a:spcBef>
                <a:spcPts val="0"/>
              </a:spcBef>
              <a:spcAft>
                <a:spcPts val="0"/>
              </a:spcAft>
            </a:pPr>
            <a:r>
              <a:rPr lang="en-US" sz="1400" dirty="0"/>
              <a:t>Tennis Captains (Boys and Girls) took 3rd place in Far East Singles Matches</a:t>
            </a:r>
          </a:p>
          <a:p>
            <a:pPr marL="0">
              <a:spcBef>
                <a:spcPts val="0"/>
              </a:spcBef>
              <a:spcAft>
                <a:spcPts val="0"/>
              </a:spcAft>
            </a:pPr>
            <a:r>
              <a:rPr lang="en-US" sz="1400" dirty="0"/>
              <a:t>Cross Country Team completed a successful season with personal best time</a:t>
            </a:r>
          </a:p>
          <a:p>
            <a:pPr marL="0" marR="0">
              <a:spcBef>
                <a:spcPts val="0"/>
              </a:spcBef>
              <a:spcAft>
                <a:spcPts val="0"/>
              </a:spcAft>
            </a:pPr>
            <a:endParaRPr lang="en-US" sz="1400" dirty="0"/>
          </a:p>
          <a:p>
            <a:pPr marL="0">
              <a:spcBef>
                <a:spcPts val="0"/>
              </a:spcBef>
              <a:spcAft>
                <a:spcPts val="0"/>
              </a:spcAft>
            </a:pPr>
            <a:r>
              <a:rPr lang="en-US" sz="1400" dirty="0"/>
              <a:t>Wonderful Performances: Concerts &amp; Recitals</a:t>
            </a:r>
          </a:p>
          <a:p>
            <a:pPr marL="0">
              <a:spcBef>
                <a:spcPts val="0"/>
              </a:spcBef>
              <a:spcAft>
                <a:spcPts val="0"/>
              </a:spcAft>
            </a:pPr>
            <a:endParaRPr lang="en-US" sz="1400" dirty="0">
              <a:ea typeface="Aptos" panose="020B0004020202020204" pitchFamily="34" charset="0"/>
              <a:cs typeface="Aptos" panose="020B0004020202020204" pitchFamily="34" charset="0"/>
            </a:endParaRPr>
          </a:p>
          <a:p>
            <a:pPr marL="0" marR="0">
              <a:spcBef>
                <a:spcPts val="0"/>
              </a:spcBef>
              <a:spcAft>
                <a:spcPts val="0"/>
              </a:spcAft>
            </a:pPr>
            <a:r>
              <a:rPr lang="en-US" sz="1400" dirty="0"/>
              <a:t>Spring into the Future: College &amp; Career Fair</a:t>
            </a:r>
          </a:p>
          <a:p>
            <a:pPr marL="403213" lvl="1">
              <a:spcBef>
                <a:spcPts val="0"/>
              </a:spcBef>
              <a:spcAft>
                <a:spcPts val="0"/>
              </a:spcAft>
            </a:pPr>
            <a:r>
              <a:rPr lang="en-US" sz="1200" dirty="0">
                <a:ea typeface="Aptos" panose="020B0004020202020204" pitchFamily="34" charset="0"/>
                <a:cs typeface="Aptos" panose="020B0004020202020204" pitchFamily="34" charset="0"/>
              </a:rPr>
              <a:t>Osan Middle High School hosted a college and career fair connecting students and families with colleges, career organizations, and alumni to promote-secondary planning and community collaboration. </a:t>
            </a:r>
          </a:p>
          <a:p>
            <a:pPr marL="0" marR="0" indent="0">
              <a:spcBef>
                <a:spcPts val="0"/>
              </a:spcBef>
              <a:spcAft>
                <a:spcPts val="0"/>
              </a:spcAft>
              <a:buNone/>
            </a:pPr>
            <a:endParaRPr lang="en-US" sz="1200" dirty="0">
              <a:ea typeface="Aptos" panose="020B0004020202020204" pitchFamily="34" charset="0"/>
              <a:cs typeface="Aptos" panose="020B0004020202020204" pitchFamily="34" charset="0"/>
            </a:endParaRPr>
          </a:p>
          <a:p>
            <a:pPr marL="0" marR="0">
              <a:spcBef>
                <a:spcPts val="0"/>
              </a:spcBef>
              <a:spcAft>
                <a:spcPts val="0"/>
              </a:spcAft>
            </a:pPr>
            <a:r>
              <a:rPr lang="en-US" sz="1400" dirty="0">
                <a:ea typeface="Aptos" panose="020B0004020202020204" pitchFamily="34" charset="0"/>
                <a:cs typeface="Aptos" panose="020B0004020202020204" pitchFamily="34" charset="0"/>
              </a:rPr>
              <a:t>Cheer for Books! Touchdown for Reading!</a:t>
            </a:r>
          </a:p>
          <a:p>
            <a:pPr marL="403213" lvl="1">
              <a:spcBef>
                <a:spcPts val="0"/>
              </a:spcBef>
              <a:spcAft>
                <a:spcPts val="0"/>
              </a:spcAft>
            </a:pPr>
            <a:r>
              <a:rPr lang="en-US" sz="1200" dirty="0"/>
              <a:t>The OMHS football team wore their jerseys, and the OMHS  cheerleaders wore their uniforms as they visited classrooms to read to OES students, promoting books and literacy in celebration of National Book Month. </a:t>
            </a:r>
          </a:p>
          <a:p>
            <a:pPr marL="403213" lvl="1">
              <a:spcBef>
                <a:spcPts val="0"/>
              </a:spcBef>
              <a:spcAft>
                <a:spcPts val="0"/>
              </a:spcAft>
            </a:pPr>
            <a:endParaRPr lang="en-US" sz="1200" dirty="0"/>
          </a:p>
          <a:p>
            <a:pPr marL="403213" lvl="1">
              <a:spcBef>
                <a:spcPts val="0"/>
              </a:spcBef>
              <a:spcAft>
                <a:spcPts val="0"/>
              </a:spcAft>
            </a:pPr>
            <a:endParaRPr lang="en-US" sz="1200" dirty="0"/>
          </a:p>
        </p:txBody>
      </p:sp>
      <p:sp>
        <p:nvSpPr>
          <p:cNvPr id="4" name="Slide Number Placeholder 3">
            <a:extLst>
              <a:ext uri="{FF2B5EF4-FFF2-40B4-BE49-F238E27FC236}">
                <a16:creationId xmlns:a16="http://schemas.microsoft.com/office/drawing/2014/main" id="{935ABB75-74FD-29A5-FC6A-D04EC1C6128E}"/>
              </a:ext>
            </a:extLst>
          </p:cNvPr>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B6A8F7A-6063-476F-B19C-50FFE16C23F2}" type="slidenum">
              <a:rPr kumimoji="0" lang="en-US" sz="1000" b="0" i="0" u="none" strike="noStrike" kern="1200" cap="none" spc="0" normalizeH="0" baseline="0" noProof="0" smtClean="0">
                <a:ln>
                  <a:noFill/>
                </a:ln>
                <a:solidFill>
                  <a:srgbClr val="969696"/>
                </a:solidFill>
                <a:effectLst/>
                <a:uLnTx/>
                <a:uFillTx/>
                <a:latin typeface="Arial"/>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sz="1000" b="0" i="0" u="none" strike="noStrike" kern="1200" cap="none" spc="0" normalizeH="0" baseline="0" noProof="0" dirty="0">
              <a:ln>
                <a:noFill/>
              </a:ln>
              <a:solidFill>
                <a:srgbClr val="808080"/>
              </a:solidFill>
              <a:effectLst/>
              <a:uLnTx/>
              <a:uFillTx/>
              <a:latin typeface="Arial"/>
              <a:ea typeface="+mn-ea"/>
              <a:cs typeface="Arial" charset="0"/>
            </a:endParaRPr>
          </a:p>
        </p:txBody>
      </p:sp>
      <p:pic>
        <p:nvPicPr>
          <p:cNvPr id="8" name="Picture 7">
            <a:extLst>
              <a:ext uri="{FF2B5EF4-FFF2-40B4-BE49-F238E27FC236}">
                <a16:creationId xmlns:a16="http://schemas.microsoft.com/office/drawing/2014/main" id="{265A3E7C-CC09-5E71-1AA8-E9E48A5D72B7}"/>
              </a:ext>
            </a:extLst>
          </p:cNvPr>
          <p:cNvPicPr>
            <a:picLocks noChangeAspect="1"/>
          </p:cNvPicPr>
          <p:nvPr/>
        </p:nvPicPr>
        <p:blipFill>
          <a:blip r:embed="rId2"/>
          <a:stretch>
            <a:fillRect/>
          </a:stretch>
        </p:blipFill>
        <p:spPr>
          <a:xfrm>
            <a:off x="6603159" y="4707281"/>
            <a:ext cx="2325025" cy="1699113"/>
          </a:xfrm>
          <a:prstGeom prst="rect">
            <a:avLst/>
          </a:prstGeom>
        </p:spPr>
      </p:pic>
      <p:pic>
        <p:nvPicPr>
          <p:cNvPr id="16" name="Picture 15">
            <a:extLst>
              <a:ext uri="{FF2B5EF4-FFF2-40B4-BE49-F238E27FC236}">
                <a16:creationId xmlns:a16="http://schemas.microsoft.com/office/drawing/2014/main" id="{E871E534-E3DF-0F49-F94B-132AC0D66057}"/>
              </a:ext>
            </a:extLst>
          </p:cNvPr>
          <p:cNvPicPr>
            <a:picLocks noChangeAspect="1"/>
          </p:cNvPicPr>
          <p:nvPr/>
        </p:nvPicPr>
        <p:blipFill>
          <a:blip r:embed="rId3"/>
          <a:stretch>
            <a:fillRect/>
          </a:stretch>
        </p:blipFill>
        <p:spPr>
          <a:xfrm>
            <a:off x="7342632" y="1322614"/>
            <a:ext cx="1629124" cy="1516650"/>
          </a:xfrm>
          <a:prstGeom prst="rect">
            <a:avLst/>
          </a:prstGeom>
        </p:spPr>
      </p:pic>
      <p:pic>
        <p:nvPicPr>
          <p:cNvPr id="18" name="Picture 17">
            <a:extLst>
              <a:ext uri="{FF2B5EF4-FFF2-40B4-BE49-F238E27FC236}">
                <a16:creationId xmlns:a16="http://schemas.microsoft.com/office/drawing/2014/main" id="{BB593774-29C3-F5DE-92AA-98D1D012682A}"/>
              </a:ext>
            </a:extLst>
          </p:cNvPr>
          <p:cNvPicPr>
            <a:picLocks noChangeAspect="1"/>
          </p:cNvPicPr>
          <p:nvPr/>
        </p:nvPicPr>
        <p:blipFill>
          <a:blip r:embed="rId4"/>
          <a:stretch>
            <a:fillRect/>
          </a:stretch>
        </p:blipFill>
        <p:spPr>
          <a:xfrm>
            <a:off x="249152" y="4702135"/>
            <a:ext cx="2208215" cy="1704259"/>
          </a:xfrm>
          <a:prstGeom prst="rect">
            <a:avLst/>
          </a:prstGeom>
        </p:spPr>
      </p:pic>
      <p:pic>
        <p:nvPicPr>
          <p:cNvPr id="1026" name="Picture 2">
            <a:extLst>
              <a:ext uri="{FF2B5EF4-FFF2-40B4-BE49-F238E27FC236}">
                <a16:creationId xmlns:a16="http://schemas.microsoft.com/office/drawing/2014/main" id="{42CA15BC-9ACF-DA89-F942-5492479E04D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19272" y="4702135"/>
            <a:ext cx="2505456" cy="165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253998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8007DE-8744-9D47-B4CE-E2964B76D2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7E21EB-3F2F-6A9D-1F8D-5C33DB27E923}"/>
              </a:ext>
            </a:extLst>
          </p:cNvPr>
          <p:cNvSpPr>
            <a:spLocks noGrp="1"/>
          </p:cNvSpPr>
          <p:nvPr>
            <p:ph type="title"/>
          </p:nvPr>
        </p:nvSpPr>
        <p:spPr/>
        <p:txBody>
          <a:bodyPr/>
          <a:lstStyle/>
          <a:p>
            <a:r>
              <a:rPr lang="en-US"/>
              <a:t>OMHS</a:t>
            </a:r>
            <a:br>
              <a:rPr lang="en-US"/>
            </a:br>
            <a:r>
              <a:rPr lang="en-US"/>
              <a:t>SAC</a:t>
            </a:r>
          </a:p>
        </p:txBody>
      </p:sp>
      <p:pic>
        <p:nvPicPr>
          <p:cNvPr id="6" name="Content Placeholder 5">
            <a:extLst>
              <a:ext uri="{FF2B5EF4-FFF2-40B4-BE49-F238E27FC236}">
                <a16:creationId xmlns:a16="http://schemas.microsoft.com/office/drawing/2014/main" id="{587DFA97-3F30-9CEB-1A89-A6974D0390B4}"/>
              </a:ext>
            </a:extLst>
          </p:cNvPr>
          <p:cNvPicPr>
            <a:picLocks noGrp="1" noChangeAspect="1"/>
          </p:cNvPicPr>
          <p:nvPr>
            <p:ph sz="quarter" idx="11"/>
          </p:nvPr>
        </p:nvPicPr>
        <p:blipFill>
          <a:blip r:embed="rId2"/>
          <a:stretch>
            <a:fillRect/>
          </a:stretch>
        </p:blipFill>
        <p:spPr>
          <a:xfrm>
            <a:off x="385011" y="1312046"/>
            <a:ext cx="4485371" cy="5069347"/>
          </a:xfrm>
        </p:spPr>
      </p:pic>
      <p:sp>
        <p:nvSpPr>
          <p:cNvPr id="4" name="Slide Number Placeholder 3">
            <a:extLst>
              <a:ext uri="{FF2B5EF4-FFF2-40B4-BE49-F238E27FC236}">
                <a16:creationId xmlns:a16="http://schemas.microsoft.com/office/drawing/2014/main" id="{A8A30723-C029-8B57-BD7D-D690B96B310B}"/>
              </a:ext>
            </a:extLst>
          </p:cNvPr>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B6A8F7A-6063-476F-B19C-50FFE16C23F2}" type="slidenum">
              <a:rPr kumimoji="0" lang="en-US" sz="1000" b="0" i="0" u="none" strike="noStrike" kern="1200" cap="none" spc="0" normalizeH="0" baseline="0" noProof="0" smtClean="0">
                <a:ln>
                  <a:noFill/>
                </a:ln>
                <a:solidFill>
                  <a:srgbClr val="969696"/>
                </a:solidFill>
                <a:effectLst/>
                <a:uLnTx/>
                <a:uFillTx/>
                <a:latin typeface="Arial"/>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US" sz="1000" b="0" i="0" u="none" strike="noStrike" kern="1200" cap="none" spc="0" normalizeH="0" baseline="0" noProof="0">
              <a:ln>
                <a:noFill/>
              </a:ln>
              <a:solidFill>
                <a:srgbClr val="808080"/>
              </a:solidFill>
              <a:effectLst/>
              <a:uLnTx/>
              <a:uFillTx/>
              <a:latin typeface="Arial"/>
              <a:ea typeface="+mn-ea"/>
              <a:cs typeface="Arial" charset="0"/>
            </a:endParaRPr>
          </a:p>
        </p:txBody>
      </p:sp>
      <p:pic>
        <p:nvPicPr>
          <p:cNvPr id="8" name="Picture 7">
            <a:extLst>
              <a:ext uri="{FF2B5EF4-FFF2-40B4-BE49-F238E27FC236}">
                <a16:creationId xmlns:a16="http://schemas.microsoft.com/office/drawing/2014/main" id="{51AC27B4-D272-CC94-DA61-27925283D10D}"/>
              </a:ext>
            </a:extLst>
          </p:cNvPr>
          <p:cNvPicPr>
            <a:picLocks noChangeAspect="1"/>
          </p:cNvPicPr>
          <p:nvPr/>
        </p:nvPicPr>
        <p:blipFill>
          <a:blip r:embed="rId3"/>
          <a:stretch>
            <a:fillRect/>
          </a:stretch>
        </p:blipFill>
        <p:spPr>
          <a:xfrm>
            <a:off x="4870382" y="1348033"/>
            <a:ext cx="3523191" cy="5033360"/>
          </a:xfrm>
          <a:prstGeom prst="rect">
            <a:avLst/>
          </a:prstGeom>
        </p:spPr>
      </p:pic>
    </p:spTree>
    <p:extLst>
      <p:ext uri="{BB962C8B-B14F-4D97-AF65-F5344CB8AC3E}">
        <p14:creationId xmlns:p14="http://schemas.microsoft.com/office/powerpoint/2010/main" val="399330495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E133F-E7AB-1376-0F1A-9E22AE311F82}"/>
              </a:ext>
            </a:extLst>
          </p:cNvPr>
          <p:cNvSpPr>
            <a:spLocks noGrp="1"/>
          </p:cNvSpPr>
          <p:nvPr>
            <p:ph type="title"/>
          </p:nvPr>
        </p:nvSpPr>
        <p:spPr/>
        <p:txBody>
          <a:bodyPr/>
          <a:lstStyle/>
          <a:p>
            <a:r>
              <a:rPr lang="en-US" sz="3600" dirty="0"/>
              <a:t>Child &amp; Youth Programs</a:t>
            </a:r>
            <a:endParaRPr lang="en-US" dirty="0"/>
          </a:p>
        </p:txBody>
      </p:sp>
      <p:sp>
        <p:nvSpPr>
          <p:cNvPr id="3" name="Content Placeholder 2">
            <a:extLst>
              <a:ext uri="{FF2B5EF4-FFF2-40B4-BE49-F238E27FC236}">
                <a16:creationId xmlns:a16="http://schemas.microsoft.com/office/drawing/2014/main" id="{AF18CB6E-ED8B-1CEC-BA87-657D674B78D4}"/>
              </a:ext>
            </a:extLst>
          </p:cNvPr>
          <p:cNvSpPr>
            <a:spLocks noGrp="1"/>
          </p:cNvSpPr>
          <p:nvPr>
            <p:ph sz="quarter" idx="11"/>
          </p:nvPr>
        </p:nvSpPr>
        <p:spPr>
          <a:xfrm>
            <a:off x="45878" y="1410581"/>
            <a:ext cx="9098122" cy="4870450"/>
          </a:xfrm>
        </p:spPr>
        <p:txBody>
          <a:bodyPr/>
          <a:lstStyle/>
          <a:p>
            <a:pPr marL="0" indent="0">
              <a:buNone/>
            </a:pPr>
            <a:r>
              <a:rPr lang="en-US" sz="2200" u="sng" dirty="0"/>
              <a:t>Child Development Center (CDC)</a:t>
            </a:r>
          </a:p>
          <a:p>
            <a:pPr marL="285744" marR="0" lvl="0" indent="-285744" algn="l" defTabSz="914400" rtl="0" eaLnBrk="0" fontAlgn="base" latinLnBrk="0" hangingPunct="0">
              <a:lnSpc>
                <a:spcPct val="100000"/>
              </a:lnSpc>
              <a:spcBef>
                <a:spcPct val="20000"/>
              </a:spcBef>
              <a:spcAft>
                <a:spcPct val="0"/>
              </a:spcAft>
              <a:buClr>
                <a:srgbClr val="151C77"/>
              </a:buClr>
              <a:buSzPct val="120000"/>
              <a:buFont typeface="Wingdings" panose="05000000000000000000" pitchFamily="2" charset="2"/>
              <a:buChar char="§"/>
              <a:tabLst/>
              <a:defRPr/>
            </a:pPr>
            <a:r>
              <a:rPr kumimoji="0" lang="en-US" sz="2200" b="1" i="0" u="none" strike="noStrike" kern="0" cap="none" spc="0" normalizeH="0" baseline="0" noProof="0" dirty="0">
                <a:ln>
                  <a:noFill/>
                </a:ln>
                <a:solidFill>
                  <a:srgbClr val="151C77"/>
                </a:solidFill>
                <a:effectLst/>
                <a:uLnTx/>
                <a:uFillTx/>
                <a:latin typeface="Arial"/>
                <a:ea typeface="+mn-ea"/>
                <a:cs typeface="+mn-cs"/>
              </a:rPr>
              <a:t>CDC/SAC moved into new building 213 as of April 2025</a:t>
            </a:r>
          </a:p>
          <a:p>
            <a:pPr marL="285744" marR="0" lvl="0" indent="-285744" algn="l" defTabSz="914400" rtl="0" eaLnBrk="0" fontAlgn="base" latinLnBrk="0" hangingPunct="0">
              <a:lnSpc>
                <a:spcPct val="100000"/>
              </a:lnSpc>
              <a:spcBef>
                <a:spcPct val="20000"/>
              </a:spcBef>
              <a:spcAft>
                <a:spcPct val="0"/>
              </a:spcAft>
              <a:buClr>
                <a:srgbClr val="151C77"/>
              </a:buClr>
              <a:buSzPct val="120000"/>
              <a:buFont typeface="Wingdings" panose="05000000000000000000" pitchFamily="2" charset="2"/>
              <a:buChar char="§"/>
              <a:tabLst/>
              <a:defRPr/>
            </a:pPr>
            <a:r>
              <a:rPr kumimoji="0" lang="en-US" sz="2200" b="1" i="0" u="none" strike="noStrike" kern="0" cap="none" spc="0" normalizeH="0" baseline="0" noProof="0" dirty="0">
                <a:ln>
                  <a:noFill/>
                </a:ln>
                <a:solidFill>
                  <a:srgbClr val="151C77"/>
                </a:solidFill>
                <a:effectLst/>
                <a:uLnTx/>
                <a:uFillTx/>
                <a:latin typeface="Arial"/>
                <a:ea typeface="+mn-ea"/>
                <a:cs typeface="+mn-cs"/>
              </a:rPr>
              <a:t>Registration for Care ongoing through </a:t>
            </a:r>
            <a:r>
              <a:rPr kumimoji="0" lang="en-US" sz="2200" b="1" i="0" strike="noStrike" kern="0" cap="none" spc="0" normalizeH="0" baseline="0" noProof="0" dirty="0">
                <a:ln>
                  <a:noFill/>
                </a:ln>
                <a:solidFill>
                  <a:srgbClr val="C00000"/>
                </a:solidFill>
                <a:effectLst/>
                <a:uLnTx/>
                <a:uFillTx/>
                <a:latin typeface="Arial"/>
                <a:ea typeface="+mn-ea"/>
                <a:cs typeface="+mn-cs"/>
              </a:rPr>
              <a:t>Militarychildcare.com </a:t>
            </a:r>
            <a:r>
              <a:rPr kumimoji="0" lang="en-US" sz="2200" b="1" i="0" u="none" strike="noStrike" kern="0" cap="none" spc="0" normalizeH="0" baseline="0" noProof="0" dirty="0">
                <a:ln>
                  <a:noFill/>
                </a:ln>
                <a:solidFill>
                  <a:srgbClr val="151C77"/>
                </a:solidFill>
                <a:effectLst/>
                <a:uLnTx/>
                <a:uFillTx/>
                <a:latin typeface="Arial"/>
                <a:ea typeface="+mn-ea"/>
                <a:cs typeface="+mn-cs"/>
              </a:rPr>
              <a:t>(age 6 weeks to age 5)</a:t>
            </a:r>
          </a:p>
          <a:p>
            <a:pPr marL="285744" marR="0" lvl="0" indent="-285744" algn="l" defTabSz="914400" rtl="0" eaLnBrk="0" fontAlgn="base" latinLnBrk="0" hangingPunct="0">
              <a:lnSpc>
                <a:spcPct val="100000"/>
              </a:lnSpc>
              <a:spcBef>
                <a:spcPct val="20000"/>
              </a:spcBef>
              <a:spcAft>
                <a:spcPct val="0"/>
              </a:spcAft>
              <a:buClr>
                <a:srgbClr val="151C77"/>
              </a:buClr>
              <a:buSzPct val="120000"/>
              <a:buFont typeface="Wingdings" panose="05000000000000000000" pitchFamily="2" charset="2"/>
              <a:buChar char="§"/>
              <a:tabLst/>
              <a:defRPr/>
            </a:pPr>
            <a:r>
              <a:rPr lang="en-US" sz="2200" dirty="0">
                <a:latin typeface="Arial"/>
              </a:rPr>
              <a:t>Ongoing job opportunities on usajobs.gov &amp; </a:t>
            </a:r>
            <a:r>
              <a:rPr lang="en-US" sz="2200" u="sng" dirty="0">
                <a:latin typeface="Arial"/>
              </a:rPr>
              <a:t>www.osan.af.mil/Resources/Military-Spouse-Direct-Hire-Program </a:t>
            </a:r>
            <a:endParaRPr lang="en-US" sz="2200" u="sng" dirty="0"/>
          </a:p>
          <a:p>
            <a:r>
              <a:rPr lang="en-US" sz="2200" dirty="0"/>
              <a:t>Upcoming Events</a:t>
            </a:r>
          </a:p>
          <a:p>
            <a:pPr lvl="1"/>
            <a:r>
              <a:rPr lang="en-US" sz="1800" dirty="0"/>
              <a:t>Parent Advisory Board Sponsored Art Auction: November 17</a:t>
            </a:r>
            <a:r>
              <a:rPr lang="en-US" sz="1800" baseline="30000" dirty="0"/>
              <a:t>th</a:t>
            </a:r>
            <a:r>
              <a:rPr lang="en-US" sz="1800" dirty="0"/>
              <a:t> – 20</a:t>
            </a:r>
            <a:r>
              <a:rPr lang="en-US" sz="1800" baseline="30000" dirty="0"/>
              <a:t>th</a:t>
            </a:r>
            <a:r>
              <a:rPr lang="en-US" sz="1800" dirty="0"/>
              <a:t> </a:t>
            </a:r>
          </a:p>
          <a:p>
            <a:pPr lvl="1"/>
            <a:r>
              <a:rPr lang="en-US" sz="1800" dirty="0"/>
              <a:t>Family Luncheon: November 21</a:t>
            </a:r>
            <a:r>
              <a:rPr lang="en-US" sz="1800" baseline="30000" dirty="0"/>
              <a:t>st</a:t>
            </a:r>
            <a:r>
              <a:rPr lang="en-US" sz="1800" dirty="0"/>
              <a:t> </a:t>
            </a:r>
          </a:p>
          <a:p>
            <a:pPr lvl="1"/>
            <a:r>
              <a:rPr lang="en-US" sz="1800" dirty="0"/>
              <a:t>Holiday Cookie Decorating: December 19</a:t>
            </a:r>
            <a:r>
              <a:rPr lang="en-US" sz="1800" baseline="30000" dirty="0"/>
              <a:t>th</a:t>
            </a:r>
            <a:r>
              <a:rPr lang="en-US" sz="1800" dirty="0"/>
              <a:t> </a:t>
            </a:r>
          </a:p>
          <a:p>
            <a:pPr marL="346075" lvl="1" indent="-342900"/>
            <a:r>
              <a:rPr lang="en-US" dirty="0"/>
              <a:t>Contact Information: </a:t>
            </a:r>
            <a:r>
              <a:rPr lang="en-US" sz="2000" dirty="0">
                <a:hlinkClick r:id="rId2">
                  <a:extLst>
                    <a:ext uri="{A12FA001-AC4F-418D-AE19-62706E023703}">
                      <ahyp:hlinkClr xmlns:ahyp="http://schemas.microsoft.com/office/drawing/2018/hyperlinkcolor" val="tx"/>
                    </a:ext>
                  </a:extLst>
                </a:hlinkClick>
              </a:rPr>
              <a:t>51FSS.FSYC.CDC@us.af.mil</a:t>
            </a:r>
            <a:r>
              <a:rPr lang="en-US" sz="2000" dirty="0"/>
              <a:t> / DSN: 784-4966</a:t>
            </a:r>
          </a:p>
          <a:p>
            <a:pPr marL="3175" lvl="1" indent="0">
              <a:buNone/>
            </a:pPr>
            <a:endParaRPr lang="en-US" sz="2000" dirty="0"/>
          </a:p>
          <a:p>
            <a:pPr marL="3175" lvl="1" indent="0">
              <a:buNone/>
            </a:pPr>
            <a:endParaRPr lang="en-US" sz="2000" dirty="0"/>
          </a:p>
          <a:p>
            <a:endParaRPr lang="en-US" dirty="0"/>
          </a:p>
        </p:txBody>
      </p:sp>
      <p:sp>
        <p:nvSpPr>
          <p:cNvPr id="4" name="Slide Number Placeholder 3">
            <a:extLst>
              <a:ext uri="{FF2B5EF4-FFF2-40B4-BE49-F238E27FC236}">
                <a16:creationId xmlns:a16="http://schemas.microsoft.com/office/drawing/2014/main" id="{FE1DFFFC-52E3-0A34-9C0D-C2833525411B}"/>
              </a:ext>
            </a:extLst>
          </p:cNvPr>
          <p:cNvSpPr>
            <a:spLocks noGrp="1"/>
          </p:cNvSpPr>
          <p:nvPr>
            <p:ph type="sldNum" sz="quarter" idx="4"/>
          </p:nvPr>
        </p:nvSpPr>
        <p:spPr/>
        <p:txBody>
          <a:bodyPr/>
          <a:lstStyle/>
          <a:p>
            <a:pPr fontAlgn="base">
              <a:spcBef>
                <a:spcPct val="0"/>
              </a:spcBef>
              <a:spcAft>
                <a:spcPct val="0"/>
              </a:spcAft>
              <a:defRPr/>
            </a:pPr>
            <a:fld id="{7B6A8F7A-6063-476F-B19C-50FFE16C23F2}" type="slidenum">
              <a:rPr lang="en-US" smtClean="0">
                <a:cs typeface="Arial" charset="0"/>
              </a:rPr>
              <a:pPr fontAlgn="base">
                <a:spcBef>
                  <a:spcPct val="0"/>
                </a:spcBef>
                <a:spcAft>
                  <a:spcPct val="0"/>
                </a:spcAft>
                <a:defRPr/>
              </a:pPr>
              <a:t>12</a:t>
            </a:fld>
            <a:endParaRPr lang="en-US" dirty="0">
              <a:solidFill>
                <a:srgbClr val="808080"/>
              </a:solidFill>
              <a:cs typeface="Arial" charset="0"/>
            </a:endParaRPr>
          </a:p>
        </p:txBody>
      </p:sp>
    </p:spTree>
    <p:extLst>
      <p:ext uri="{BB962C8B-B14F-4D97-AF65-F5344CB8AC3E}">
        <p14:creationId xmlns:p14="http://schemas.microsoft.com/office/powerpoint/2010/main" val="424971934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3DEF1-DECA-3619-23B9-24BBDD0C348F}"/>
              </a:ext>
            </a:extLst>
          </p:cNvPr>
          <p:cNvSpPr>
            <a:spLocks noGrp="1"/>
          </p:cNvSpPr>
          <p:nvPr>
            <p:ph type="title"/>
          </p:nvPr>
        </p:nvSpPr>
        <p:spPr/>
        <p:txBody>
          <a:bodyPr/>
          <a:lstStyle/>
          <a:p>
            <a:r>
              <a:rPr lang="en-US" sz="3600" dirty="0"/>
              <a:t>Child &amp; Youth Programs</a:t>
            </a:r>
            <a:endParaRPr lang="en-US" dirty="0"/>
          </a:p>
        </p:txBody>
      </p:sp>
      <p:sp>
        <p:nvSpPr>
          <p:cNvPr id="3" name="Content Placeholder 2">
            <a:extLst>
              <a:ext uri="{FF2B5EF4-FFF2-40B4-BE49-F238E27FC236}">
                <a16:creationId xmlns:a16="http://schemas.microsoft.com/office/drawing/2014/main" id="{39360CC3-C41B-BA48-CCA7-7B5D2DB22E67}"/>
              </a:ext>
            </a:extLst>
          </p:cNvPr>
          <p:cNvSpPr>
            <a:spLocks noGrp="1"/>
          </p:cNvSpPr>
          <p:nvPr>
            <p:ph sz="quarter" idx="11"/>
          </p:nvPr>
        </p:nvSpPr>
        <p:spPr>
          <a:xfrm>
            <a:off x="365124" y="1471613"/>
            <a:ext cx="8704637" cy="4870450"/>
          </a:xfrm>
        </p:spPr>
        <p:txBody>
          <a:bodyPr/>
          <a:lstStyle/>
          <a:p>
            <a:pPr marL="0" indent="0">
              <a:buNone/>
            </a:pPr>
            <a:r>
              <a:rPr lang="en-US" sz="2200" u="sng" dirty="0"/>
              <a:t>School Age Care</a:t>
            </a:r>
          </a:p>
          <a:p>
            <a:r>
              <a:rPr lang="en-US" sz="2200" dirty="0"/>
              <a:t>Registration for Before and/or After School Care, </a:t>
            </a:r>
            <a:r>
              <a:rPr lang="en-US" sz="2200" dirty="0">
                <a:solidFill>
                  <a:srgbClr val="C00000"/>
                </a:solidFill>
              </a:rPr>
              <a:t>militarychildcare.com </a:t>
            </a:r>
            <a:r>
              <a:rPr lang="en-US" sz="2200" dirty="0">
                <a:solidFill>
                  <a:schemeClr val="accent2">
                    <a:lumMod val="50000"/>
                  </a:schemeClr>
                </a:solidFill>
              </a:rPr>
              <a:t>(age 5*and has started Kindergarten)</a:t>
            </a:r>
          </a:p>
          <a:p>
            <a:r>
              <a:rPr lang="en-US" sz="2200" dirty="0">
                <a:solidFill>
                  <a:schemeClr val="accent2">
                    <a:lumMod val="50000"/>
                  </a:schemeClr>
                </a:solidFill>
              </a:rPr>
              <a:t>Upcoming Events:</a:t>
            </a:r>
          </a:p>
          <a:p>
            <a:pPr lvl="1"/>
            <a:r>
              <a:rPr lang="en-US" sz="1800" dirty="0">
                <a:solidFill>
                  <a:schemeClr val="accent2">
                    <a:lumMod val="50000"/>
                  </a:schemeClr>
                </a:solidFill>
              </a:rPr>
              <a:t>SAC Autumn Festival: November 21</a:t>
            </a:r>
            <a:r>
              <a:rPr lang="en-US" sz="1800" baseline="30000" dirty="0">
                <a:solidFill>
                  <a:schemeClr val="accent2">
                    <a:lumMod val="50000"/>
                  </a:schemeClr>
                </a:solidFill>
              </a:rPr>
              <a:t>st</a:t>
            </a:r>
            <a:endParaRPr lang="en-US" sz="1800" dirty="0">
              <a:solidFill>
                <a:schemeClr val="accent2">
                  <a:lumMod val="50000"/>
                </a:schemeClr>
              </a:solidFill>
            </a:endParaRPr>
          </a:p>
          <a:p>
            <a:pPr lvl="1"/>
            <a:r>
              <a:rPr lang="en-US" sz="1800" dirty="0">
                <a:solidFill>
                  <a:schemeClr val="accent2">
                    <a:lumMod val="50000"/>
                  </a:schemeClr>
                </a:solidFill>
              </a:rPr>
              <a:t>SAC Annual Mini Military Youth of the Year Competition: December 19</a:t>
            </a:r>
            <a:r>
              <a:rPr lang="en-US" sz="1800" baseline="30000" dirty="0">
                <a:solidFill>
                  <a:schemeClr val="accent2">
                    <a:lumMod val="50000"/>
                  </a:schemeClr>
                </a:solidFill>
              </a:rPr>
              <a:t>th</a:t>
            </a:r>
            <a:r>
              <a:rPr lang="en-US" sz="1800" dirty="0">
                <a:solidFill>
                  <a:schemeClr val="accent2">
                    <a:lumMod val="50000"/>
                  </a:schemeClr>
                </a:solidFill>
              </a:rPr>
              <a:t> </a:t>
            </a:r>
          </a:p>
          <a:p>
            <a:pPr lvl="1"/>
            <a:r>
              <a:rPr lang="en-US" sz="1800" dirty="0">
                <a:solidFill>
                  <a:schemeClr val="accent2">
                    <a:lumMod val="50000"/>
                  </a:schemeClr>
                </a:solidFill>
              </a:rPr>
              <a:t>BGCA Annual Fine Arts Exhibit: January 9</a:t>
            </a:r>
            <a:r>
              <a:rPr lang="en-US" sz="1800" baseline="30000" dirty="0">
                <a:solidFill>
                  <a:schemeClr val="accent2">
                    <a:lumMod val="50000"/>
                  </a:schemeClr>
                </a:solidFill>
              </a:rPr>
              <a:t>th</a:t>
            </a:r>
            <a:endParaRPr lang="en-US" sz="2000" dirty="0">
              <a:solidFill>
                <a:schemeClr val="accent2">
                  <a:lumMod val="50000"/>
                </a:schemeClr>
              </a:solidFill>
            </a:endParaRPr>
          </a:p>
          <a:p>
            <a:r>
              <a:rPr lang="en-US" sz="2200" dirty="0">
                <a:solidFill>
                  <a:schemeClr val="accent2">
                    <a:lumMod val="50000"/>
                  </a:schemeClr>
                </a:solidFill>
              </a:rPr>
              <a:t>Contact Information:</a:t>
            </a:r>
            <a:r>
              <a:rPr lang="en-US" sz="2200" dirty="0"/>
              <a:t> </a:t>
            </a:r>
            <a:r>
              <a:rPr lang="en-US" sz="2000" dirty="0">
                <a:hlinkClick r:id="rId2">
                  <a:extLst>
                    <a:ext uri="{A12FA001-AC4F-418D-AE19-62706E023703}">
                      <ahyp:hlinkClr xmlns:ahyp="http://schemas.microsoft.com/office/drawing/2018/hyperlinkcolor" val="tx"/>
                    </a:ext>
                  </a:extLst>
                </a:hlinkClick>
              </a:rPr>
              <a:t>51FSS.FSYY.SchoolAgeCare@us.af.mil</a:t>
            </a:r>
            <a:r>
              <a:rPr lang="en-US" sz="2000" dirty="0"/>
              <a:t> / DSN: 784-6830</a:t>
            </a:r>
            <a:endParaRPr lang="en-US" sz="2200" dirty="0"/>
          </a:p>
        </p:txBody>
      </p:sp>
      <p:sp>
        <p:nvSpPr>
          <p:cNvPr id="4" name="Slide Number Placeholder 3">
            <a:extLst>
              <a:ext uri="{FF2B5EF4-FFF2-40B4-BE49-F238E27FC236}">
                <a16:creationId xmlns:a16="http://schemas.microsoft.com/office/drawing/2014/main" id="{80A78B01-BADC-E37C-0D10-71BE2D915168}"/>
              </a:ext>
            </a:extLst>
          </p:cNvPr>
          <p:cNvSpPr>
            <a:spLocks noGrp="1"/>
          </p:cNvSpPr>
          <p:nvPr>
            <p:ph type="sldNum" sz="quarter" idx="4"/>
          </p:nvPr>
        </p:nvSpPr>
        <p:spPr/>
        <p:txBody>
          <a:bodyPr/>
          <a:lstStyle/>
          <a:p>
            <a:pPr fontAlgn="base">
              <a:spcBef>
                <a:spcPct val="0"/>
              </a:spcBef>
              <a:spcAft>
                <a:spcPct val="0"/>
              </a:spcAft>
              <a:defRPr/>
            </a:pPr>
            <a:fld id="{7B6A8F7A-6063-476F-B19C-50FFE16C23F2}" type="slidenum">
              <a:rPr lang="en-US" smtClean="0">
                <a:cs typeface="Arial" charset="0"/>
              </a:rPr>
              <a:pPr fontAlgn="base">
                <a:spcBef>
                  <a:spcPct val="0"/>
                </a:spcBef>
                <a:spcAft>
                  <a:spcPct val="0"/>
                </a:spcAft>
                <a:defRPr/>
              </a:pPr>
              <a:t>13</a:t>
            </a:fld>
            <a:endParaRPr lang="en-US" dirty="0">
              <a:solidFill>
                <a:srgbClr val="808080"/>
              </a:solidFill>
              <a:cs typeface="Arial" charset="0"/>
            </a:endParaRPr>
          </a:p>
        </p:txBody>
      </p:sp>
    </p:spTree>
    <p:extLst>
      <p:ext uri="{BB962C8B-B14F-4D97-AF65-F5344CB8AC3E}">
        <p14:creationId xmlns:p14="http://schemas.microsoft.com/office/powerpoint/2010/main" val="401663388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B9F4A-684C-EAAF-7A7F-7BCDE7DA64D1}"/>
              </a:ext>
            </a:extLst>
          </p:cNvPr>
          <p:cNvSpPr>
            <a:spLocks noGrp="1"/>
          </p:cNvSpPr>
          <p:nvPr>
            <p:ph type="title"/>
          </p:nvPr>
        </p:nvSpPr>
        <p:spPr/>
        <p:txBody>
          <a:bodyPr/>
          <a:lstStyle/>
          <a:p>
            <a:r>
              <a:rPr lang="en-US" sz="3600" dirty="0"/>
              <a:t>Child &amp; Youth Programs</a:t>
            </a:r>
            <a:endParaRPr lang="en-US" dirty="0"/>
          </a:p>
        </p:txBody>
      </p:sp>
      <p:sp>
        <p:nvSpPr>
          <p:cNvPr id="3" name="Content Placeholder 2">
            <a:extLst>
              <a:ext uri="{FF2B5EF4-FFF2-40B4-BE49-F238E27FC236}">
                <a16:creationId xmlns:a16="http://schemas.microsoft.com/office/drawing/2014/main" id="{B17CB617-03A8-9594-83EB-29D93FBB26EF}"/>
              </a:ext>
            </a:extLst>
          </p:cNvPr>
          <p:cNvSpPr>
            <a:spLocks noGrp="1"/>
          </p:cNvSpPr>
          <p:nvPr>
            <p:ph sz="quarter" idx="11"/>
          </p:nvPr>
        </p:nvSpPr>
        <p:spPr>
          <a:xfrm>
            <a:off x="348456" y="1210733"/>
            <a:ext cx="8447088" cy="4668859"/>
          </a:xfrm>
        </p:spPr>
        <p:txBody>
          <a:bodyPr/>
          <a:lstStyle/>
          <a:p>
            <a:pPr marL="0" lvl="1" indent="0">
              <a:buNone/>
            </a:pPr>
            <a:r>
              <a:rPr lang="en-US" u="sng" dirty="0"/>
              <a:t>Youth Center</a:t>
            </a:r>
          </a:p>
          <a:p>
            <a:pPr marL="342900" lvl="1" indent="-342900"/>
            <a:r>
              <a:rPr lang="en-US" sz="1600" dirty="0"/>
              <a:t>Sign up for monthly membership, field trips, and events by registering for a CYPBMS account (ages 9-12)</a:t>
            </a:r>
          </a:p>
          <a:p>
            <a:pPr marL="342900" lvl="1" indent="-342900"/>
            <a:r>
              <a:rPr lang="en-US" sz="1600" dirty="0"/>
              <a:t>Torch Club– Empowering youth through leadership development and impactful community service projects.</a:t>
            </a:r>
          </a:p>
          <a:p>
            <a:pPr marL="681031" lvl="2" indent="-342900"/>
            <a:r>
              <a:rPr lang="en-US" sz="1600" dirty="0"/>
              <a:t>Actively collecting Toy Drive donations for a Seoul Orphanage. Collecting donations until 3 December. Drop-Off location is BLDG 433.</a:t>
            </a:r>
          </a:p>
          <a:p>
            <a:pPr marL="342900" lvl="1" indent="-342900"/>
            <a:r>
              <a:rPr lang="en-US" sz="1600" dirty="0"/>
              <a:t>Facility Updates: Gym construction has been completed. Activity space is now available for use during Open Rec hours.</a:t>
            </a:r>
          </a:p>
          <a:p>
            <a:pPr marL="342900" lvl="1" indent="-342900"/>
            <a:r>
              <a:rPr lang="en-US" sz="1600" dirty="0"/>
              <a:t>Upcoming Events:</a:t>
            </a:r>
          </a:p>
          <a:p>
            <a:pPr marL="681031" lvl="2" indent="-342900"/>
            <a:r>
              <a:rPr lang="en-US" sz="1600" dirty="0"/>
              <a:t>18 Nov 25: Torch Club Fall Festival, open for Youth Center members </a:t>
            </a:r>
          </a:p>
          <a:p>
            <a:pPr marL="681031" lvl="2" indent="-342900"/>
            <a:r>
              <a:rPr lang="en-US" sz="1600" dirty="0"/>
              <a:t>19 Nov 25: Home Alone Training, Ages 9-18,</a:t>
            </a:r>
          </a:p>
          <a:p>
            <a:pPr marL="681031" lvl="2" indent="-342900"/>
            <a:r>
              <a:rPr lang="en-US" sz="1600" dirty="0"/>
              <a:t>10 Dec 25: Christmas Cookie Decorating. Ages 9-12</a:t>
            </a:r>
          </a:p>
          <a:p>
            <a:pPr marL="681031" lvl="2" indent="-342900"/>
            <a:r>
              <a:rPr lang="en-US" sz="1600" dirty="0"/>
              <a:t>16 Dec 25: 2025-2026 Osan Jr Military Youth of the Year Competition, Ages 10-13</a:t>
            </a:r>
          </a:p>
          <a:p>
            <a:pPr marL="681031" lvl="2" indent="-342900"/>
            <a:r>
              <a:rPr lang="en-US" sz="1600" dirty="0"/>
              <a:t>9 Jan 26: Annual BGCA Fine Arts Exhibit</a:t>
            </a:r>
          </a:p>
          <a:p>
            <a:pPr marL="342900" lvl="1" indent="-342900"/>
            <a:r>
              <a:rPr lang="en-US" sz="1600" dirty="0"/>
              <a:t>Contact Info: </a:t>
            </a:r>
          </a:p>
          <a:p>
            <a:pPr marL="338131" lvl="2" indent="0">
              <a:buNone/>
            </a:pPr>
            <a:r>
              <a:rPr lang="en-US" sz="1600" dirty="0"/>
              <a:t>	DSN 784-1492  | Email: 51FSS.FSYY.YouthCenter@us.af.mil</a:t>
            </a:r>
          </a:p>
          <a:p>
            <a:endParaRPr lang="en-US" dirty="0"/>
          </a:p>
        </p:txBody>
      </p:sp>
      <p:sp>
        <p:nvSpPr>
          <p:cNvPr id="4" name="Slide Number Placeholder 3">
            <a:extLst>
              <a:ext uri="{FF2B5EF4-FFF2-40B4-BE49-F238E27FC236}">
                <a16:creationId xmlns:a16="http://schemas.microsoft.com/office/drawing/2014/main" id="{B7468DF7-8DFA-21A6-28E8-F03AC6FE25DA}"/>
              </a:ext>
            </a:extLst>
          </p:cNvPr>
          <p:cNvSpPr>
            <a:spLocks noGrp="1"/>
          </p:cNvSpPr>
          <p:nvPr>
            <p:ph type="sldNum" sz="quarter" idx="4"/>
          </p:nvPr>
        </p:nvSpPr>
        <p:spPr/>
        <p:txBody>
          <a:bodyPr/>
          <a:lstStyle/>
          <a:p>
            <a:pPr fontAlgn="base">
              <a:spcBef>
                <a:spcPct val="0"/>
              </a:spcBef>
              <a:spcAft>
                <a:spcPct val="0"/>
              </a:spcAft>
              <a:defRPr/>
            </a:pPr>
            <a:fld id="{7B6A8F7A-6063-476F-B19C-50FFE16C23F2}" type="slidenum">
              <a:rPr lang="en-US" smtClean="0">
                <a:cs typeface="Arial" charset="0"/>
              </a:rPr>
              <a:pPr fontAlgn="base">
                <a:spcBef>
                  <a:spcPct val="0"/>
                </a:spcBef>
                <a:spcAft>
                  <a:spcPct val="0"/>
                </a:spcAft>
                <a:defRPr/>
              </a:pPr>
              <a:t>14</a:t>
            </a:fld>
            <a:endParaRPr lang="en-US" dirty="0">
              <a:solidFill>
                <a:srgbClr val="808080"/>
              </a:solidFill>
              <a:cs typeface="Arial" charset="0"/>
            </a:endParaRPr>
          </a:p>
        </p:txBody>
      </p:sp>
    </p:spTree>
    <p:extLst>
      <p:ext uri="{BB962C8B-B14F-4D97-AF65-F5344CB8AC3E}">
        <p14:creationId xmlns:p14="http://schemas.microsoft.com/office/powerpoint/2010/main" val="344963990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E8173E-CDD7-84E0-445F-A75330B3DF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3DD202-E22E-36F9-5B9A-F26A24409A38}"/>
              </a:ext>
            </a:extLst>
          </p:cNvPr>
          <p:cNvSpPr>
            <a:spLocks noGrp="1"/>
          </p:cNvSpPr>
          <p:nvPr>
            <p:ph type="title"/>
          </p:nvPr>
        </p:nvSpPr>
        <p:spPr/>
        <p:txBody>
          <a:bodyPr/>
          <a:lstStyle/>
          <a:p>
            <a:r>
              <a:rPr lang="en-US" sz="3600" dirty="0"/>
              <a:t>Child &amp; Youth Programs</a:t>
            </a:r>
            <a:endParaRPr lang="en-US" dirty="0"/>
          </a:p>
        </p:txBody>
      </p:sp>
      <p:sp>
        <p:nvSpPr>
          <p:cNvPr id="3" name="Content Placeholder 2">
            <a:extLst>
              <a:ext uri="{FF2B5EF4-FFF2-40B4-BE49-F238E27FC236}">
                <a16:creationId xmlns:a16="http://schemas.microsoft.com/office/drawing/2014/main" id="{0640E32C-31AA-4B18-BB60-1B2B1C2B3139}"/>
              </a:ext>
            </a:extLst>
          </p:cNvPr>
          <p:cNvSpPr>
            <a:spLocks noGrp="1"/>
          </p:cNvSpPr>
          <p:nvPr>
            <p:ph sz="quarter" idx="11"/>
          </p:nvPr>
        </p:nvSpPr>
        <p:spPr>
          <a:xfrm>
            <a:off x="348456" y="1210733"/>
            <a:ext cx="8447088" cy="4668859"/>
          </a:xfrm>
        </p:spPr>
        <p:txBody>
          <a:bodyPr/>
          <a:lstStyle/>
          <a:p>
            <a:pPr marL="0" lvl="1" indent="0">
              <a:buNone/>
            </a:pPr>
            <a:r>
              <a:rPr lang="en-US" u="sng" dirty="0"/>
              <a:t>Teen Center</a:t>
            </a:r>
          </a:p>
          <a:p>
            <a:pPr marL="342900" lvl="1" indent="-342900"/>
            <a:r>
              <a:rPr lang="en-US" sz="2000" dirty="0"/>
              <a:t>Sign up for monthly membership, events, and field trips by registering for a CYPBMS account (ages 13-18)</a:t>
            </a:r>
          </a:p>
          <a:p>
            <a:pPr marL="342900" lvl="1" indent="-342900"/>
            <a:r>
              <a:rPr lang="en-US" sz="2000" dirty="0"/>
              <a:t>Keystone Venture– Spots available for teen leadership club that offers volunteer hours and community improvement opportunities </a:t>
            </a:r>
          </a:p>
          <a:p>
            <a:pPr marL="342900" lvl="1" indent="-342900"/>
            <a:r>
              <a:rPr lang="en-US" sz="2000" dirty="0"/>
              <a:t>Weekly Clubs- Food Club, Drama Club, Tabletop Games, Military Youth of the Year Preparation Club</a:t>
            </a:r>
          </a:p>
          <a:p>
            <a:pPr marL="342900" lvl="1" indent="-342900"/>
            <a:r>
              <a:rPr lang="en-US" sz="2000" dirty="0"/>
              <a:t>Facility Updates- New Outdoor Arena &amp; Music Recording Studio</a:t>
            </a:r>
          </a:p>
          <a:p>
            <a:pPr marL="342900" lvl="1" indent="-342900"/>
            <a:r>
              <a:rPr lang="en-US" sz="2000" dirty="0"/>
              <a:t>Upcoming Events:</a:t>
            </a:r>
          </a:p>
          <a:p>
            <a:pPr lvl="1"/>
            <a:r>
              <a:rPr lang="en-US" sz="2000" dirty="0"/>
              <a:t>Holiday Overnight Lock-In: Dec 12</a:t>
            </a:r>
            <a:r>
              <a:rPr lang="en-US" sz="2000" baseline="30000" dirty="0"/>
              <a:t>th</a:t>
            </a:r>
            <a:r>
              <a:rPr lang="en-US" sz="2000" dirty="0"/>
              <a:t>-13</a:t>
            </a:r>
            <a:r>
              <a:rPr lang="en-US" sz="2000" baseline="30000" dirty="0"/>
              <a:t>th</a:t>
            </a:r>
            <a:r>
              <a:rPr lang="en-US" sz="2000" dirty="0"/>
              <a:t> </a:t>
            </a:r>
          </a:p>
          <a:p>
            <a:pPr lvl="1"/>
            <a:r>
              <a:rPr lang="en-US" sz="2000" dirty="0"/>
              <a:t>Military Youth of the Year Competition: Jan 9</a:t>
            </a:r>
            <a:r>
              <a:rPr lang="en-US" sz="2000" baseline="30000" dirty="0"/>
              <a:t>th</a:t>
            </a:r>
            <a:r>
              <a:rPr lang="en-US" sz="2000" dirty="0"/>
              <a:t> </a:t>
            </a:r>
          </a:p>
          <a:p>
            <a:pPr lvl="1"/>
            <a:r>
              <a:rPr lang="en-US" sz="2000" dirty="0"/>
              <a:t>Yonsei University Field Trip: Jan 16</a:t>
            </a:r>
            <a:r>
              <a:rPr lang="en-US" sz="2000" baseline="30000" dirty="0"/>
              <a:t>th</a:t>
            </a:r>
            <a:r>
              <a:rPr lang="en-US" sz="2000" dirty="0"/>
              <a:t> </a:t>
            </a:r>
          </a:p>
          <a:p>
            <a:pPr marL="342900" lvl="1" indent="-342900"/>
            <a:r>
              <a:rPr lang="en-US" sz="2000" dirty="0"/>
              <a:t>Contact Info: </a:t>
            </a:r>
          </a:p>
          <a:p>
            <a:pPr marL="338131" lvl="2" indent="0">
              <a:buNone/>
            </a:pPr>
            <a:r>
              <a:rPr lang="en-US" sz="2000" dirty="0"/>
              <a:t>	DSN 784-4668  | Email: 51FSS.FSYY.YouthCenter@us.af.mil</a:t>
            </a:r>
          </a:p>
          <a:p>
            <a:endParaRPr lang="en-US" dirty="0"/>
          </a:p>
        </p:txBody>
      </p:sp>
      <p:sp>
        <p:nvSpPr>
          <p:cNvPr id="4" name="Slide Number Placeholder 3">
            <a:extLst>
              <a:ext uri="{FF2B5EF4-FFF2-40B4-BE49-F238E27FC236}">
                <a16:creationId xmlns:a16="http://schemas.microsoft.com/office/drawing/2014/main" id="{E8DAFAC6-DEE8-38D3-8486-B9CDC1A0C06A}"/>
              </a:ext>
            </a:extLst>
          </p:cNvPr>
          <p:cNvSpPr>
            <a:spLocks noGrp="1"/>
          </p:cNvSpPr>
          <p:nvPr>
            <p:ph type="sldNum" sz="quarter" idx="4"/>
          </p:nvPr>
        </p:nvSpPr>
        <p:spPr/>
        <p:txBody>
          <a:bodyPr/>
          <a:lstStyle/>
          <a:p>
            <a:pPr fontAlgn="base">
              <a:spcBef>
                <a:spcPct val="0"/>
              </a:spcBef>
              <a:spcAft>
                <a:spcPct val="0"/>
              </a:spcAft>
              <a:defRPr/>
            </a:pPr>
            <a:fld id="{7B6A8F7A-6063-476F-B19C-50FFE16C23F2}" type="slidenum">
              <a:rPr lang="en-US" smtClean="0">
                <a:cs typeface="Arial" charset="0"/>
              </a:rPr>
              <a:pPr fontAlgn="base">
                <a:spcBef>
                  <a:spcPct val="0"/>
                </a:spcBef>
                <a:spcAft>
                  <a:spcPct val="0"/>
                </a:spcAft>
                <a:defRPr/>
              </a:pPr>
              <a:t>15</a:t>
            </a:fld>
            <a:endParaRPr lang="en-US" dirty="0">
              <a:solidFill>
                <a:srgbClr val="808080"/>
              </a:solidFill>
              <a:cs typeface="Arial" charset="0"/>
            </a:endParaRPr>
          </a:p>
        </p:txBody>
      </p:sp>
    </p:spTree>
    <p:extLst>
      <p:ext uri="{BB962C8B-B14F-4D97-AF65-F5344CB8AC3E}">
        <p14:creationId xmlns:p14="http://schemas.microsoft.com/office/powerpoint/2010/main" val="141803133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B3038-D257-FE66-D7C1-3446FF002C41}"/>
              </a:ext>
            </a:extLst>
          </p:cNvPr>
          <p:cNvSpPr>
            <a:spLocks noGrp="1"/>
          </p:cNvSpPr>
          <p:nvPr>
            <p:ph type="title"/>
          </p:nvPr>
        </p:nvSpPr>
        <p:spPr/>
        <p:txBody>
          <a:bodyPr/>
          <a:lstStyle/>
          <a:p>
            <a:r>
              <a:rPr lang="en-US" sz="3600" dirty="0"/>
              <a:t>CYP Family Child Care</a:t>
            </a:r>
            <a:endParaRPr lang="en-US" dirty="0"/>
          </a:p>
        </p:txBody>
      </p:sp>
      <p:sp>
        <p:nvSpPr>
          <p:cNvPr id="4" name="Slide Number Placeholder 3">
            <a:extLst>
              <a:ext uri="{FF2B5EF4-FFF2-40B4-BE49-F238E27FC236}">
                <a16:creationId xmlns:a16="http://schemas.microsoft.com/office/drawing/2014/main" id="{F6E3AEC6-CC9C-236C-C135-FBB1A99C7595}"/>
              </a:ext>
            </a:extLst>
          </p:cNvPr>
          <p:cNvSpPr>
            <a:spLocks noGrp="1"/>
          </p:cNvSpPr>
          <p:nvPr>
            <p:ph type="sldNum" sz="quarter" idx="4"/>
          </p:nvPr>
        </p:nvSpPr>
        <p:spPr/>
        <p:txBody>
          <a:bodyPr/>
          <a:lstStyle/>
          <a:p>
            <a:pPr fontAlgn="base">
              <a:spcBef>
                <a:spcPct val="0"/>
              </a:spcBef>
              <a:spcAft>
                <a:spcPct val="0"/>
              </a:spcAft>
              <a:defRPr/>
            </a:pPr>
            <a:fld id="{7B6A8F7A-6063-476F-B19C-50FFE16C23F2}" type="slidenum">
              <a:rPr lang="en-US" smtClean="0">
                <a:cs typeface="Arial" charset="0"/>
              </a:rPr>
              <a:pPr fontAlgn="base">
                <a:spcBef>
                  <a:spcPct val="0"/>
                </a:spcBef>
                <a:spcAft>
                  <a:spcPct val="0"/>
                </a:spcAft>
                <a:defRPr/>
              </a:pPr>
              <a:t>16</a:t>
            </a:fld>
            <a:endParaRPr lang="en-US" dirty="0">
              <a:solidFill>
                <a:srgbClr val="808080"/>
              </a:solidFill>
              <a:cs typeface="Arial" charset="0"/>
            </a:endParaRPr>
          </a:p>
        </p:txBody>
      </p:sp>
      <p:graphicFrame>
        <p:nvGraphicFramePr>
          <p:cNvPr id="6" name="Table 5">
            <a:extLst>
              <a:ext uri="{FF2B5EF4-FFF2-40B4-BE49-F238E27FC236}">
                <a16:creationId xmlns:a16="http://schemas.microsoft.com/office/drawing/2014/main" id="{1A2F8C09-55F3-7007-FFF3-7C7A4B0A1A66}"/>
              </a:ext>
            </a:extLst>
          </p:cNvPr>
          <p:cNvGraphicFramePr>
            <a:graphicFrameLocks noGrp="1"/>
          </p:cNvGraphicFramePr>
          <p:nvPr>
            <p:extLst>
              <p:ext uri="{D42A27DB-BD31-4B8C-83A1-F6EECF244321}">
                <p14:modId xmlns:p14="http://schemas.microsoft.com/office/powerpoint/2010/main" val="3233455762"/>
              </p:ext>
            </p:extLst>
          </p:nvPr>
        </p:nvGraphicFramePr>
        <p:xfrm>
          <a:off x="4329952" y="1336675"/>
          <a:ext cx="4679577" cy="4428168"/>
        </p:xfrm>
        <a:graphic>
          <a:graphicData uri="http://schemas.openxmlformats.org/drawingml/2006/table">
            <a:tbl>
              <a:tblPr firstRow="1" bandRow="1">
                <a:tableStyleId>{0660B408-B3CF-4A94-85FC-2B1E0A45F4A2}</a:tableStyleId>
              </a:tblPr>
              <a:tblGrid>
                <a:gridCol w="4679577">
                  <a:extLst>
                    <a:ext uri="{9D8B030D-6E8A-4147-A177-3AD203B41FA5}">
                      <a16:colId xmlns:a16="http://schemas.microsoft.com/office/drawing/2014/main" val="1829934987"/>
                    </a:ext>
                  </a:extLst>
                </a:gridCol>
              </a:tblGrid>
              <a:tr h="1654488">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600" dirty="0">
                          <a:solidFill>
                            <a:srgbClr val="C00000"/>
                          </a:solidFill>
                          <a:latin typeface="Arial" panose="020B0604020202020204" pitchFamily="34" charset="0"/>
                          <a:cs typeface="Arial" panose="020B0604020202020204" pitchFamily="34" charset="0"/>
                        </a:rPr>
                        <a:t>Families looking for care</a:t>
                      </a:r>
                    </a:p>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dirty="0">
                          <a:solidFill>
                            <a:srgbClr val="151C77"/>
                          </a:solidFill>
                          <a:latin typeface="Arial" panose="020B0604020202020204" pitchFamily="34" charset="0"/>
                          <a:cs typeface="Arial" panose="020B0604020202020204" pitchFamily="34" charset="0"/>
                        </a:rPr>
                        <a:t>2 providers</a:t>
                      </a:r>
                    </a:p>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dirty="0">
                          <a:solidFill>
                            <a:srgbClr val="151C77"/>
                          </a:solidFill>
                          <a:latin typeface="Arial" panose="020B0604020202020204" pitchFamily="34" charset="0"/>
                          <a:cs typeface="Arial" panose="020B0604020202020204" pitchFamily="34" charset="0"/>
                        </a:rPr>
                        <a:t>Register for care and find provider information on </a:t>
                      </a:r>
                      <a:r>
                        <a:rPr lang="en-US" sz="1600" b="1" dirty="0">
                          <a:solidFill>
                            <a:srgbClr val="C00000"/>
                          </a:solidFill>
                          <a:latin typeface="Arial" panose="020B0604020202020204" pitchFamily="34" charset="0"/>
                          <a:cs typeface="Arial" panose="020B0604020202020204" pitchFamily="34" charset="0"/>
                        </a:rPr>
                        <a:t>militarychildcare.com</a:t>
                      </a:r>
                      <a:endParaRPr lang="en-US" sz="1600" dirty="0">
                        <a:solidFill>
                          <a:srgbClr val="C00000"/>
                        </a:solidFill>
                        <a:latin typeface="Arial" panose="020B0604020202020204" pitchFamily="34" charset="0"/>
                        <a:cs typeface="Arial" panose="020B0604020202020204" pitchFamily="34" charset="0"/>
                      </a:endParaRPr>
                    </a:p>
                    <a:p>
                      <a:pPr>
                        <a:lnSpc>
                          <a:spcPct val="100000"/>
                        </a:lnSpc>
                      </a:pPr>
                      <a:endParaRPr lang="en-US" sz="1600" dirty="0">
                        <a:solidFill>
                          <a:srgbClr val="C00000"/>
                        </a:solidFill>
                        <a:latin typeface="Arial" panose="020B0604020202020204" pitchFamily="34" charset="0"/>
                        <a:cs typeface="Arial" panose="020B0604020202020204" pitchFamily="34" charset="0"/>
                      </a:endParaRPr>
                    </a:p>
                    <a:p>
                      <a:pPr>
                        <a:lnSpc>
                          <a:spcPct val="100000"/>
                        </a:lnSpc>
                      </a:pPr>
                      <a:r>
                        <a:rPr lang="en-US" sz="1600" dirty="0">
                          <a:solidFill>
                            <a:srgbClr val="C00000"/>
                          </a:solidFill>
                          <a:latin typeface="Arial" panose="020B0604020202020204" pitchFamily="34" charset="0"/>
                          <a:cs typeface="Arial" panose="020B0604020202020204" pitchFamily="34" charset="0"/>
                        </a:rPr>
                        <a:t>Dependents looking for a meaningful career</a:t>
                      </a:r>
                    </a:p>
                  </a:txBody>
                  <a:tcPr>
                    <a:noFill/>
                  </a:tcPr>
                </a:tc>
                <a:extLst>
                  <a:ext uri="{0D108BD9-81ED-4DB2-BD59-A6C34878D82A}">
                    <a16:rowId xmlns:a16="http://schemas.microsoft.com/office/drawing/2014/main" val="1361338695"/>
                  </a:ext>
                </a:extLst>
              </a:tr>
              <a:tr h="2084473">
                <a:tc>
                  <a:txBody>
                    <a:bodyPr/>
                    <a:lstStyle/>
                    <a:p>
                      <a:pPr marL="285750" indent="-285750">
                        <a:lnSpc>
                          <a:spcPct val="100000"/>
                        </a:lnSpc>
                        <a:buFont typeface="Arial" panose="020B0604020202020204" pitchFamily="34" charset="0"/>
                        <a:buChar char="•"/>
                      </a:pPr>
                      <a:r>
                        <a:rPr lang="en-US" sz="1600" b="1" dirty="0">
                          <a:solidFill>
                            <a:srgbClr val="151C77"/>
                          </a:solidFill>
                        </a:rPr>
                        <a:t>In-demand, highly portable, reliable  </a:t>
                      </a:r>
                    </a:p>
                    <a:p>
                      <a:pPr marL="285750" indent="-285750">
                        <a:lnSpc>
                          <a:spcPct val="100000"/>
                        </a:lnSpc>
                        <a:buFont typeface="Arial" panose="020B0604020202020204" pitchFamily="34" charset="0"/>
                        <a:buChar char="•"/>
                      </a:pPr>
                      <a:r>
                        <a:rPr lang="en-US" sz="1600" b="1" dirty="0">
                          <a:solidFill>
                            <a:srgbClr val="151C77"/>
                          </a:solidFill>
                        </a:rPr>
                        <a:t>Client list with immediate needs</a:t>
                      </a:r>
                    </a:p>
                    <a:p>
                      <a:pPr marL="285750" indent="-285750">
                        <a:lnSpc>
                          <a:spcPct val="100000"/>
                        </a:lnSpc>
                        <a:buFont typeface="Arial" panose="020B0604020202020204" pitchFamily="34" charset="0"/>
                        <a:buChar char="•"/>
                      </a:pPr>
                      <a:r>
                        <a:rPr lang="en-US" sz="1600" b="1" dirty="0">
                          <a:solidFill>
                            <a:srgbClr val="151C77"/>
                          </a:solidFill>
                        </a:rPr>
                        <a:t>Licensed and open within 60 days</a:t>
                      </a:r>
                    </a:p>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dirty="0">
                          <a:solidFill>
                            <a:srgbClr val="151C77"/>
                          </a:solidFill>
                        </a:rPr>
                        <a:t>DAF pays for training, resources, and materials</a:t>
                      </a:r>
                    </a:p>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dirty="0">
                          <a:solidFill>
                            <a:srgbClr val="151C77"/>
                          </a:solidFill>
                        </a:rPr>
                        <a:t>Caregiver sets hours and business model</a:t>
                      </a:r>
                    </a:p>
                    <a:p>
                      <a:pPr marL="285750" indent="-285750">
                        <a:lnSpc>
                          <a:spcPct val="100000"/>
                        </a:lnSpc>
                        <a:buFont typeface="Arial" panose="020B0604020202020204" pitchFamily="34" charset="0"/>
                        <a:buChar char="•"/>
                      </a:pPr>
                      <a:r>
                        <a:rPr lang="en-US" sz="1600" b="1" dirty="0">
                          <a:solidFill>
                            <a:srgbClr val="151C77"/>
                          </a:solidFill>
                        </a:rPr>
                        <a:t>Incentives</a:t>
                      </a:r>
                    </a:p>
                    <a:p>
                      <a:pPr marL="285750" indent="-285750">
                        <a:lnSpc>
                          <a:spcPct val="100000"/>
                        </a:lnSpc>
                        <a:buFont typeface="Arial" panose="020B0604020202020204" pitchFamily="34" charset="0"/>
                        <a:buChar char="•"/>
                      </a:pPr>
                      <a:r>
                        <a:rPr lang="en-US" sz="1600" b="1" dirty="0">
                          <a:solidFill>
                            <a:srgbClr val="151C77"/>
                          </a:solidFill>
                        </a:rPr>
                        <a:t>Currently available only for those living on base</a:t>
                      </a:r>
                    </a:p>
                    <a:p>
                      <a:pPr marL="285750" indent="-285750">
                        <a:lnSpc>
                          <a:spcPct val="100000"/>
                        </a:lnSpc>
                        <a:buFont typeface="Arial" panose="020B0604020202020204" pitchFamily="34" charset="0"/>
                        <a:buChar char="•"/>
                      </a:pPr>
                      <a:r>
                        <a:rPr lang="en-US" sz="1600" b="1" dirty="0">
                          <a:solidFill>
                            <a:srgbClr val="151C77"/>
                          </a:solidFill>
                        </a:rPr>
                        <a:t>Join a caring and collaborative team</a:t>
                      </a:r>
                    </a:p>
                    <a:p>
                      <a:pPr marL="0" indent="0">
                        <a:lnSpc>
                          <a:spcPct val="100000"/>
                        </a:lnSpc>
                        <a:buFont typeface="Arial" panose="020B0604020202020204" pitchFamily="34" charset="0"/>
                        <a:buNone/>
                      </a:pPr>
                      <a:endParaRPr lang="en-US" sz="1600" b="1" dirty="0"/>
                    </a:p>
                  </a:txBody>
                  <a:tcPr>
                    <a:noFill/>
                  </a:tcPr>
                </a:tc>
                <a:extLst>
                  <a:ext uri="{0D108BD9-81ED-4DB2-BD59-A6C34878D82A}">
                    <a16:rowId xmlns:a16="http://schemas.microsoft.com/office/drawing/2014/main" val="3903575361"/>
                  </a:ext>
                </a:extLst>
              </a:tr>
            </a:tbl>
          </a:graphicData>
        </a:graphic>
      </p:graphicFrame>
      <p:pic>
        <p:nvPicPr>
          <p:cNvPr id="8" name="Picture 7">
            <a:extLst>
              <a:ext uri="{FF2B5EF4-FFF2-40B4-BE49-F238E27FC236}">
                <a16:creationId xmlns:a16="http://schemas.microsoft.com/office/drawing/2014/main" id="{4C54FF15-7348-0626-1ACF-376DE6442D1D}"/>
              </a:ext>
            </a:extLst>
          </p:cNvPr>
          <p:cNvPicPr>
            <a:picLocks noChangeAspect="1"/>
          </p:cNvPicPr>
          <p:nvPr/>
        </p:nvPicPr>
        <p:blipFill>
          <a:blip r:embed="rId2"/>
          <a:stretch>
            <a:fillRect/>
          </a:stretch>
        </p:blipFill>
        <p:spPr>
          <a:xfrm>
            <a:off x="-43960" y="5707621"/>
            <a:ext cx="9235347" cy="781099"/>
          </a:xfrm>
          <a:prstGeom prst="rect">
            <a:avLst/>
          </a:prstGeom>
        </p:spPr>
      </p:pic>
      <p:pic>
        <p:nvPicPr>
          <p:cNvPr id="9" name="Content Placeholder 8" descr="A picture containing text, newspaper, screenshot&#10;&#10;AI-generated content may be incorrect.">
            <a:extLst>
              <a:ext uri="{FF2B5EF4-FFF2-40B4-BE49-F238E27FC236}">
                <a16:creationId xmlns:a16="http://schemas.microsoft.com/office/drawing/2014/main" id="{330EAE33-BF42-3A97-EC1A-FD7518C63328}"/>
              </a:ext>
            </a:extLst>
          </p:cNvPr>
          <p:cNvPicPr>
            <a:picLocks noGrp="1" noChangeAspect="1"/>
          </p:cNvPicPr>
          <p:nvPr>
            <p:ph sz="quarter" idx="11"/>
          </p:nvPr>
        </p:nvPicPr>
        <p:blipFill>
          <a:blip r:embed="rId3" cstate="print">
            <a:extLst>
              <a:ext uri="{28A0092B-C50C-407E-A947-70E740481C1C}">
                <a14:useLocalDpi xmlns:a14="http://schemas.microsoft.com/office/drawing/2010/main" val="0"/>
              </a:ext>
            </a:extLst>
          </a:blip>
          <a:stretch>
            <a:fillRect/>
          </a:stretch>
        </p:blipFill>
        <p:spPr>
          <a:xfrm>
            <a:off x="386862" y="1332292"/>
            <a:ext cx="3761231" cy="4426152"/>
          </a:xfrm>
        </p:spPr>
      </p:pic>
    </p:spTree>
    <p:extLst>
      <p:ext uri="{BB962C8B-B14F-4D97-AF65-F5344CB8AC3E}">
        <p14:creationId xmlns:p14="http://schemas.microsoft.com/office/powerpoint/2010/main" val="66626402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F93FC-91B5-A6D7-8F18-C5300FF82CF5}"/>
              </a:ext>
            </a:extLst>
          </p:cNvPr>
          <p:cNvSpPr>
            <a:spLocks noGrp="1"/>
          </p:cNvSpPr>
          <p:nvPr>
            <p:ph type="title"/>
          </p:nvPr>
        </p:nvSpPr>
        <p:spPr/>
        <p:txBody>
          <a:bodyPr/>
          <a:lstStyle/>
          <a:p>
            <a:r>
              <a:rPr lang="en-US" dirty="0"/>
              <a:t>Upcoming FSS Events</a:t>
            </a:r>
          </a:p>
        </p:txBody>
      </p:sp>
      <p:pic>
        <p:nvPicPr>
          <p:cNvPr id="6" name="Content Placeholder 5" descr="Text&#10;&#10;AI-generated content may be incorrect.">
            <a:extLst>
              <a:ext uri="{FF2B5EF4-FFF2-40B4-BE49-F238E27FC236}">
                <a16:creationId xmlns:a16="http://schemas.microsoft.com/office/drawing/2014/main" id="{E150FE81-DE3B-292D-ED61-DF6460B9B1D7}"/>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Lst>
          </a:blip>
          <a:stretch>
            <a:fillRect/>
          </a:stretch>
        </p:blipFill>
        <p:spPr>
          <a:xfrm>
            <a:off x="719631" y="1383690"/>
            <a:ext cx="3852369" cy="4985419"/>
          </a:xfrm>
        </p:spPr>
      </p:pic>
      <p:sp>
        <p:nvSpPr>
          <p:cNvPr id="4" name="Slide Number Placeholder 3">
            <a:extLst>
              <a:ext uri="{FF2B5EF4-FFF2-40B4-BE49-F238E27FC236}">
                <a16:creationId xmlns:a16="http://schemas.microsoft.com/office/drawing/2014/main" id="{B7A5F21B-6BD4-8946-80A2-AEA2A8F1AEB5}"/>
              </a:ext>
            </a:extLst>
          </p:cNvPr>
          <p:cNvSpPr>
            <a:spLocks noGrp="1"/>
          </p:cNvSpPr>
          <p:nvPr>
            <p:ph type="sldNum" sz="quarter" idx="4"/>
          </p:nvPr>
        </p:nvSpPr>
        <p:spPr/>
        <p:txBody>
          <a:bodyPr/>
          <a:lstStyle/>
          <a:p>
            <a:pPr fontAlgn="base">
              <a:spcBef>
                <a:spcPct val="0"/>
              </a:spcBef>
              <a:spcAft>
                <a:spcPct val="0"/>
              </a:spcAft>
              <a:defRPr/>
            </a:pPr>
            <a:fld id="{7B6A8F7A-6063-476F-B19C-50FFE16C23F2}" type="slidenum">
              <a:rPr lang="en-US" smtClean="0">
                <a:cs typeface="Arial" charset="0"/>
              </a:rPr>
              <a:pPr fontAlgn="base">
                <a:spcBef>
                  <a:spcPct val="0"/>
                </a:spcBef>
                <a:spcAft>
                  <a:spcPct val="0"/>
                </a:spcAft>
                <a:defRPr/>
              </a:pPr>
              <a:t>17</a:t>
            </a:fld>
            <a:endParaRPr lang="en-US" dirty="0">
              <a:solidFill>
                <a:srgbClr val="808080"/>
              </a:solidFill>
              <a:cs typeface="Arial" charset="0"/>
            </a:endParaRPr>
          </a:p>
        </p:txBody>
      </p:sp>
      <p:pic>
        <p:nvPicPr>
          <p:cNvPr id="8" name="Picture 7" descr="Text&#10;&#10;AI-generated content may be incorrect.">
            <a:extLst>
              <a:ext uri="{FF2B5EF4-FFF2-40B4-BE49-F238E27FC236}">
                <a16:creationId xmlns:a16="http://schemas.microsoft.com/office/drawing/2014/main" id="{2D1B79C4-6F93-965C-198E-2A76395ECF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88668" y="1383691"/>
            <a:ext cx="3852369" cy="4985418"/>
          </a:xfrm>
          <a:prstGeom prst="rect">
            <a:avLst/>
          </a:prstGeom>
        </p:spPr>
      </p:pic>
    </p:spTree>
    <p:extLst>
      <p:ext uri="{BB962C8B-B14F-4D97-AF65-F5344CB8AC3E}">
        <p14:creationId xmlns:p14="http://schemas.microsoft.com/office/powerpoint/2010/main" val="305647485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BD4D2-CDC3-2506-11A7-98A4C4B3D699}"/>
              </a:ext>
            </a:extLst>
          </p:cNvPr>
          <p:cNvSpPr>
            <a:spLocks noGrp="1"/>
          </p:cNvSpPr>
          <p:nvPr>
            <p:ph type="title"/>
          </p:nvPr>
        </p:nvSpPr>
        <p:spPr/>
        <p:txBody>
          <a:bodyPr/>
          <a:lstStyle/>
          <a:p>
            <a:r>
              <a:rPr lang="en-US" dirty="0"/>
              <a:t>Upcoming FSS Events</a:t>
            </a:r>
          </a:p>
        </p:txBody>
      </p:sp>
      <p:pic>
        <p:nvPicPr>
          <p:cNvPr id="6" name="Content Placeholder 5" descr="Text&#10;&#10;AI-generated content may be incorrect.">
            <a:extLst>
              <a:ext uri="{FF2B5EF4-FFF2-40B4-BE49-F238E27FC236}">
                <a16:creationId xmlns:a16="http://schemas.microsoft.com/office/drawing/2014/main" id="{A9E2CD0B-FC29-241C-211E-CC2CFCA25B08}"/>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Lst>
          </a:blip>
          <a:stretch>
            <a:fillRect/>
          </a:stretch>
        </p:blipFill>
        <p:spPr>
          <a:xfrm>
            <a:off x="4572000" y="1363541"/>
            <a:ext cx="3839460" cy="4968714"/>
          </a:xfrm>
        </p:spPr>
      </p:pic>
      <p:sp>
        <p:nvSpPr>
          <p:cNvPr id="4" name="Slide Number Placeholder 3">
            <a:extLst>
              <a:ext uri="{FF2B5EF4-FFF2-40B4-BE49-F238E27FC236}">
                <a16:creationId xmlns:a16="http://schemas.microsoft.com/office/drawing/2014/main" id="{86580AF4-0394-42BF-42F9-411D9C553A84}"/>
              </a:ext>
            </a:extLst>
          </p:cNvPr>
          <p:cNvSpPr>
            <a:spLocks noGrp="1"/>
          </p:cNvSpPr>
          <p:nvPr>
            <p:ph type="sldNum" sz="quarter" idx="4"/>
          </p:nvPr>
        </p:nvSpPr>
        <p:spPr/>
        <p:txBody>
          <a:bodyPr/>
          <a:lstStyle/>
          <a:p>
            <a:pPr fontAlgn="base">
              <a:spcBef>
                <a:spcPct val="0"/>
              </a:spcBef>
              <a:spcAft>
                <a:spcPct val="0"/>
              </a:spcAft>
              <a:defRPr/>
            </a:pPr>
            <a:fld id="{7B6A8F7A-6063-476F-B19C-50FFE16C23F2}" type="slidenum">
              <a:rPr lang="en-US" smtClean="0">
                <a:cs typeface="Arial" charset="0"/>
              </a:rPr>
              <a:pPr fontAlgn="base">
                <a:spcBef>
                  <a:spcPct val="0"/>
                </a:spcBef>
                <a:spcAft>
                  <a:spcPct val="0"/>
                </a:spcAft>
                <a:defRPr/>
              </a:pPr>
              <a:t>18</a:t>
            </a:fld>
            <a:endParaRPr lang="en-US" dirty="0">
              <a:solidFill>
                <a:srgbClr val="808080"/>
              </a:solidFill>
              <a:cs typeface="Arial" charset="0"/>
            </a:endParaRPr>
          </a:p>
        </p:txBody>
      </p:sp>
      <p:pic>
        <p:nvPicPr>
          <p:cNvPr id="5" name="Picture 4" descr="Logo, company name&#10;&#10;AI-generated content may be incorrect.">
            <a:extLst>
              <a:ext uri="{FF2B5EF4-FFF2-40B4-BE49-F238E27FC236}">
                <a16:creationId xmlns:a16="http://schemas.microsoft.com/office/drawing/2014/main" id="{BD8BAC29-B3C2-AD3A-DB84-F9E3EAE817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302" y="1363542"/>
            <a:ext cx="3839460" cy="4968713"/>
          </a:xfrm>
          <a:prstGeom prst="rect">
            <a:avLst/>
          </a:prstGeom>
        </p:spPr>
      </p:pic>
    </p:spTree>
    <p:extLst>
      <p:ext uri="{BB962C8B-B14F-4D97-AF65-F5344CB8AC3E}">
        <p14:creationId xmlns:p14="http://schemas.microsoft.com/office/powerpoint/2010/main" val="139751061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6327" y="158760"/>
            <a:ext cx="7731346" cy="1016114"/>
          </a:xfrm>
        </p:spPr>
        <p:txBody>
          <a:bodyPr/>
          <a:lstStyle/>
          <a:p>
            <a:r>
              <a:rPr lang="en-US"/>
              <a:t>Open Forum Q&amp;A</a:t>
            </a:r>
          </a:p>
        </p:txBody>
      </p:sp>
      <p:sp>
        <p:nvSpPr>
          <p:cNvPr id="4" name="Content Placeholder 3"/>
          <p:cNvSpPr>
            <a:spLocks noGrp="1"/>
          </p:cNvSpPr>
          <p:nvPr>
            <p:ph sz="quarter" idx="11"/>
          </p:nvPr>
        </p:nvSpPr>
        <p:spPr>
          <a:xfrm>
            <a:off x="384943" y="1333529"/>
            <a:ext cx="8086707" cy="4870450"/>
          </a:xfrm>
        </p:spPr>
        <p:txBody>
          <a:bodyPr/>
          <a:lstStyle/>
          <a:p>
            <a:pPr marL="285115" indent="-285115"/>
            <a:endParaRPr lang="en-US" sz="100" dirty="0">
              <a:cs typeface="Arial"/>
            </a:endParaRPr>
          </a:p>
          <a:p>
            <a:pPr marL="285115" indent="-285115"/>
            <a:r>
              <a:rPr lang="en-US" sz="2000" dirty="0"/>
              <a:t>Subject Matter Experts</a:t>
            </a:r>
            <a:endParaRPr lang="en-US" sz="2000" dirty="0">
              <a:cs typeface="Arial"/>
            </a:endParaRPr>
          </a:p>
          <a:p>
            <a:pPr marL="688340" lvl="1" indent="-281940"/>
            <a:r>
              <a:rPr lang="en-US" sz="1600" dirty="0"/>
              <a:t>51st Fighter Wing Leadership</a:t>
            </a:r>
          </a:p>
          <a:p>
            <a:pPr marL="688340" lvl="1" indent="-281940"/>
            <a:r>
              <a:rPr lang="en-US" sz="1600" dirty="0"/>
              <a:t>MSG Leadership</a:t>
            </a:r>
            <a:endParaRPr lang="en-US" sz="1600" dirty="0">
              <a:cs typeface="Arial"/>
            </a:endParaRPr>
          </a:p>
          <a:p>
            <a:pPr marL="688340" lvl="1" indent="-281940"/>
            <a:r>
              <a:rPr lang="en-US" sz="1600" dirty="0"/>
              <a:t>Civil Engineering Squadron</a:t>
            </a:r>
          </a:p>
          <a:p>
            <a:pPr marL="688340" lvl="1" indent="-281940"/>
            <a:r>
              <a:rPr lang="en-US" sz="1600" dirty="0">
                <a:cs typeface="Arial"/>
              </a:rPr>
              <a:t>Force Support Squadron</a:t>
            </a:r>
          </a:p>
          <a:p>
            <a:pPr marL="688340" lvl="1" indent="-281940"/>
            <a:r>
              <a:rPr lang="en-US" sz="1600" dirty="0">
                <a:cs typeface="Arial"/>
              </a:rPr>
              <a:t>DoDEA</a:t>
            </a:r>
          </a:p>
          <a:p>
            <a:pPr marL="688340" lvl="1" indent="-281940"/>
            <a:r>
              <a:rPr lang="en-US" sz="1600" dirty="0">
                <a:cs typeface="Arial"/>
              </a:rPr>
              <a:t>51st Medical Group</a:t>
            </a:r>
          </a:p>
          <a:p>
            <a:pPr marL="688340" lvl="1" indent="-281940"/>
            <a:endParaRPr lang="en-US" sz="1600" dirty="0"/>
          </a:p>
          <a:p>
            <a:pPr marL="688340" lvl="1" indent="-281940"/>
            <a:endParaRPr lang="en-US" sz="1600" dirty="0">
              <a:cs typeface="Arial"/>
            </a:endParaRPr>
          </a:p>
          <a:p>
            <a:pPr marL="406400" lvl="1" indent="0">
              <a:buNone/>
            </a:pPr>
            <a:endParaRPr lang="en-US" sz="1600" dirty="0">
              <a:cs typeface="Arial"/>
            </a:endParaRPr>
          </a:p>
          <a:p>
            <a:pPr marL="688340" lvl="1" indent="-281940"/>
            <a:endParaRPr lang="en-US" sz="1800" dirty="0">
              <a:cs typeface="Arial"/>
            </a:endParaRPr>
          </a:p>
          <a:p>
            <a:pPr marL="285115" indent="-285115"/>
            <a:endParaRPr lang="en-US" sz="2000" dirty="0">
              <a:cs typeface="Arial"/>
            </a:endParaRPr>
          </a:p>
          <a:p>
            <a:pPr marL="285115" indent="-285115"/>
            <a:endParaRPr lang="en-US" sz="2000" dirty="0">
              <a:cs typeface="Arial"/>
            </a:endParaRPr>
          </a:p>
          <a:p>
            <a:pPr marL="285115" indent="-285115"/>
            <a:endParaRPr lang="en-US" sz="2000" dirty="0">
              <a:cs typeface="Arial"/>
            </a:endParaRPr>
          </a:p>
        </p:txBody>
      </p:sp>
      <p:sp>
        <p:nvSpPr>
          <p:cNvPr id="3" name="Slide Number Placeholder 2"/>
          <p:cNvSpPr>
            <a:spLocks noGrp="1"/>
          </p:cNvSpPr>
          <p:nvPr>
            <p:ph type="sldNum" sz="quarter" idx="4"/>
          </p:nvPr>
        </p:nvSpPr>
        <p:spPr>
          <a:xfrm>
            <a:off x="8763000" y="6518275"/>
            <a:ext cx="381000" cy="304800"/>
          </a:xfrm>
          <a:prstGeom prst="rect">
            <a:avLst/>
          </a:prstGeom>
        </p:spPr>
        <p:txBody>
          <a:bodyPr/>
          <a:lstStyle/>
          <a:p>
            <a:pPr marL="0" marR="0" lvl="0" indent="0" algn="r" defTabSz="914400" rtl="0" eaLnBrk="0" fontAlgn="auto" latinLnBrk="0" hangingPunct="0">
              <a:lnSpc>
                <a:spcPct val="100000"/>
              </a:lnSpc>
              <a:spcBef>
                <a:spcPts val="0"/>
              </a:spcBef>
              <a:spcAft>
                <a:spcPts val="0"/>
              </a:spcAft>
              <a:buClrTx/>
              <a:buSzTx/>
              <a:buFontTx/>
              <a:buNone/>
              <a:tabLst/>
              <a:defRPr/>
            </a:pPr>
            <a:fld id="{BBFB20FB-CB9A-424A-B4B6-73D7B9241CBC}" type="slidenum">
              <a:rPr kumimoji="0" lang="en-US" sz="1000" b="0" i="0" u="none" strike="noStrike" kern="1200" cap="none" spc="0" normalizeH="0" baseline="0" noProof="0" smtClean="0">
                <a:ln>
                  <a:noFill/>
                </a:ln>
                <a:solidFill>
                  <a:srgbClr val="969696"/>
                </a:solidFill>
                <a:effectLst/>
                <a:uLnTx/>
                <a:uFillTx/>
                <a:latin typeface="Arial" pitchFamily="34"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19</a:t>
            </a:fld>
            <a:endParaRPr kumimoji="0" lang="en-US" sz="1000" b="0" i="0" u="none" strike="noStrike" kern="1200" cap="none" spc="0" normalizeH="0" baseline="0" noProof="0">
              <a:ln>
                <a:noFill/>
              </a:ln>
              <a:solidFill>
                <a:srgbClr val="969696"/>
              </a:solidFill>
              <a:effectLst/>
              <a:uLnTx/>
              <a:uFillTx/>
              <a:latin typeface="Arial" pitchFamily="34" charset="0"/>
              <a:ea typeface="+mn-ea"/>
              <a:cs typeface="+mn-cs"/>
            </a:endParaRPr>
          </a:p>
        </p:txBody>
      </p:sp>
      <p:sp>
        <p:nvSpPr>
          <p:cNvPr id="7" name="Content Placeholder 3">
            <a:extLst>
              <a:ext uri="{FF2B5EF4-FFF2-40B4-BE49-F238E27FC236}">
                <a16:creationId xmlns:a16="http://schemas.microsoft.com/office/drawing/2014/main" id="{C4C98640-9449-3E89-6C07-7605314F8543}"/>
              </a:ext>
            </a:extLst>
          </p:cNvPr>
          <p:cNvSpPr txBox="1">
            <a:spLocks/>
          </p:cNvSpPr>
          <p:nvPr/>
        </p:nvSpPr>
        <p:spPr bwMode="auto">
          <a:xfrm>
            <a:off x="4863176" y="5421234"/>
            <a:ext cx="4088424" cy="50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85744" indent="-285744" algn="l" rtl="0" eaLnBrk="0" fontAlgn="base" hangingPunct="0">
              <a:spcBef>
                <a:spcPct val="20000"/>
              </a:spcBef>
              <a:spcAft>
                <a:spcPct val="0"/>
              </a:spcAft>
              <a:buClr>
                <a:srgbClr val="151C77"/>
              </a:buClr>
              <a:buSzPct val="120000"/>
              <a:buFont typeface="Wingdings" panose="05000000000000000000" pitchFamily="2" charset="2"/>
              <a:buChar char="§"/>
              <a:defRPr sz="2400" b="1">
                <a:solidFill>
                  <a:srgbClr val="151C77"/>
                </a:solidFill>
                <a:latin typeface="+mn-lt"/>
                <a:ea typeface="+mn-ea"/>
                <a:cs typeface="+mn-cs"/>
              </a:defRPr>
            </a:lvl1pPr>
            <a:lvl2pPr marL="688957" indent="-282568" algn="l" rtl="0" eaLnBrk="0" fontAlgn="base" hangingPunct="0">
              <a:spcBef>
                <a:spcPct val="20000"/>
              </a:spcBef>
              <a:spcAft>
                <a:spcPct val="0"/>
              </a:spcAft>
              <a:buClr>
                <a:srgbClr val="151C77"/>
              </a:buClr>
              <a:buSzPct val="120000"/>
              <a:buFont typeface="Wingdings" panose="05000000000000000000" pitchFamily="2" charset="2"/>
              <a:buChar char="§"/>
              <a:defRPr sz="2200" b="1">
                <a:solidFill>
                  <a:srgbClr val="151C77"/>
                </a:solidFill>
                <a:latin typeface="+mn-lt"/>
              </a:defRPr>
            </a:lvl2pPr>
            <a:lvl3pPr marL="1027088" indent="-223833" algn="l" rtl="0" eaLnBrk="0" fontAlgn="base" hangingPunct="0">
              <a:spcBef>
                <a:spcPct val="20000"/>
              </a:spcBef>
              <a:spcAft>
                <a:spcPct val="0"/>
              </a:spcAft>
              <a:buClr>
                <a:srgbClr val="151C77"/>
              </a:buClr>
              <a:buSzPct val="120000"/>
              <a:buFont typeface="Wingdings" panose="05000000000000000000" pitchFamily="2" charset="2"/>
              <a:buChar char="§"/>
              <a:defRPr b="1">
                <a:solidFill>
                  <a:srgbClr val="151C77"/>
                </a:solidFill>
                <a:latin typeface="+mn-lt"/>
              </a:defRPr>
            </a:lvl3pPr>
            <a:lvl4pPr marL="1600160" indent="-228594" algn="l" rtl="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mn-lt"/>
              </a:defRPr>
            </a:lvl4pPr>
            <a:lvl5pPr marL="2057349" indent="-228594" algn="l" rtl="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mn-lt"/>
              </a:defRPr>
            </a:lvl5pPr>
            <a:lvl6pPr marL="2514537"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726"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8914"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103"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pPr marL="285744" marR="0" lvl="0" indent="-285744" algn="l" defTabSz="914400" rtl="0" eaLnBrk="0" fontAlgn="base" latinLnBrk="0" hangingPunct="0">
              <a:lnSpc>
                <a:spcPct val="100000"/>
              </a:lnSpc>
              <a:spcBef>
                <a:spcPct val="20000"/>
              </a:spcBef>
              <a:spcAft>
                <a:spcPct val="0"/>
              </a:spcAft>
              <a:buClr>
                <a:srgbClr val="151C77"/>
              </a:buClr>
              <a:buSzPct val="120000"/>
              <a:buFont typeface="Wingdings" panose="05000000000000000000" pitchFamily="2" charset="2"/>
              <a:buChar char="§"/>
              <a:tabLst/>
              <a:defRPr/>
            </a:pPr>
            <a:endParaRPr kumimoji="0" lang="en-US" sz="100" b="1" i="0" u="none" strike="noStrike" kern="0" cap="none" spc="0" normalizeH="0" baseline="0" noProof="0">
              <a:ln>
                <a:noFill/>
              </a:ln>
              <a:solidFill>
                <a:srgbClr val="151C77"/>
              </a:solidFill>
              <a:effectLst/>
              <a:uLnTx/>
              <a:uFillTx/>
              <a:latin typeface="Arial"/>
              <a:ea typeface="+mn-ea"/>
              <a:cs typeface="+mn-cs"/>
            </a:endParaRPr>
          </a:p>
          <a:p>
            <a:pPr marL="0" marR="0" lvl="0" indent="0" algn="ctr" defTabSz="914400" rtl="0" eaLnBrk="0" fontAlgn="base" latinLnBrk="0" hangingPunct="0">
              <a:lnSpc>
                <a:spcPct val="100000"/>
              </a:lnSpc>
              <a:spcBef>
                <a:spcPct val="20000"/>
              </a:spcBef>
              <a:spcAft>
                <a:spcPct val="0"/>
              </a:spcAft>
              <a:buClr>
                <a:srgbClr val="151C77"/>
              </a:buClr>
              <a:buSzPct val="120000"/>
              <a:buFont typeface="Wingdings" panose="05000000000000000000" pitchFamily="2" charset="2"/>
              <a:buNone/>
              <a:tabLst/>
              <a:defRPr/>
            </a:pPr>
            <a:r>
              <a:rPr kumimoji="0" lang="en-US" sz="1600" b="1" i="0" u="none" strike="noStrike" kern="0" cap="none" spc="0" normalizeH="0" baseline="0" noProof="0">
                <a:ln>
                  <a:noFill/>
                </a:ln>
                <a:solidFill>
                  <a:srgbClr val="151C77"/>
                </a:solidFill>
                <a:effectLst/>
                <a:uLnTx/>
                <a:uFillTx/>
                <a:latin typeface="Arial"/>
                <a:ea typeface="+mn-ea"/>
                <a:cs typeface="+mn-cs"/>
              </a:rPr>
              <a:t>Scan Here to Submit a Question Online.</a:t>
            </a:r>
            <a:endParaRPr kumimoji="0" lang="en-US" sz="1100" b="1" i="0" u="none" strike="noStrike" kern="0" cap="none" spc="0" normalizeH="0" baseline="0" noProof="0">
              <a:ln>
                <a:noFill/>
              </a:ln>
              <a:solidFill>
                <a:srgbClr val="151C77"/>
              </a:solidFill>
              <a:effectLst/>
              <a:uLnTx/>
              <a:uFillTx/>
              <a:latin typeface="Arial"/>
              <a:ea typeface="+mn-ea"/>
              <a:cs typeface="+mn-cs"/>
            </a:endParaRPr>
          </a:p>
          <a:p>
            <a:pPr marL="688957" marR="0" lvl="1" indent="-282568" algn="l" defTabSz="914400" rtl="0" eaLnBrk="0" fontAlgn="base" latinLnBrk="0" hangingPunct="0">
              <a:lnSpc>
                <a:spcPct val="100000"/>
              </a:lnSpc>
              <a:spcBef>
                <a:spcPct val="20000"/>
              </a:spcBef>
              <a:spcAft>
                <a:spcPct val="0"/>
              </a:spcAft>
              <a:buClr>
                <a:srgbClr val="151C77"/>
              </a:buClr>
              <a:buSzPct val="120000"/>
              <a:buFont typeface="Wingdings" panose="05000000000000000000" pitchFamily="2" charset="2"/>
              <a:buChar char="§"/>
              <a:tabLst/>
              <a:defRPr/>
            </a:pPr>
            <a:endParaRPr kumimoji="0" lang="en-US" sz="1800" b="1" i="0" u="none" strike="noStrike" kern="0" cap="none" spc="0" normalizeH="0" baseline="0" noProof="0">
              <a:ln>
                <a:noFill/>
              </a:ln>
              <a:solidFill>
                <a:srgbClr val="151C77"/>
              </a:solidFill>
              <a:effectLst/>
              <a:uLnTx/>
              <a:uFillTx/>
              <a:latin typeface="Arial"/>
              <a:ea typeface="+mn-ea"/>
              <a:cs typeface="+mn-cs"/>
            </a:endParaRPr>
          </a:p>
          <a:p>
            <a:pPr marL="285744" marR="0" lvl="0" indent="-285744" algn="l" defTabSz="914400" rtl="0" eaLnBrk="0" fontAlgn="base" latinLnBrk="0" hangingPunct="0">
              <a:lnSpc>
                <a:spcPct val="100000"/>
              </a:lnSpc>
              <a:spcBef>
                <a:spcPct val="20000"/>
              </a:spcBef>
              <a:spcAft>
                <a:spcPct val="0"/>
              </a:spcAft>
              <a:buClr>
                <a:srgbClr val="151C77"/>
              </a:buClr>
              <a:buSzPct val="120000"/>
              <a:buFont typeface="Wingdings" panose="05000000000000000000" pitchFamily="2" charset="2"/>
              <a:buChar char="§"/>
              <a:tabLst/>
              <a:defRPr/>
            </a:pPr>
            <a:endParaRPr kumimoji="0" lang="en-US" sz="2000" b="1" i="0" u="none" strike="noStrike" kern="0" cap="none" spc="0" normalizeH="0" baseline="0" noProof="0">
              <a:ln>
                <a:noFill/>
              </a:ln>
              <a:solidFill>
                <a:srgbClr val="151C77"/>
              </a:solidFill>
              <a:effectLst/>
              <a:uLnTx/>
              <a:uFillTx/>
              <a:latin typeface="Arial"/>
              <a:ea typeface="+mn-ea"/>
              <a:cs typeface="+mn-cs"/>
            </a:endParaRPr>
          </a:p>
          <a:p>
            <a:pPr marL="285744" marR="0" lvl="0" indent="-285744" algn="l" defTabSz="914400" rtl="0" eaLnBrk="0" fontAlgn="base" latinLnBrk="0" hangingPunct="0">
              <a:lnSpc>
                <a:spcPct val="100000"/>
              </a:lnSpc>
              <a:spcBef>
                <a:spcPct val="20000"/>
              </a:spcBef>
              <a:spcAft>
                <a:spcPct val="0"/>
              </a:spcAft>
              <a:buClr>
                <a:srgbClr val="151C77"/>
              </a:buClr>
              <a:buSzPct val="120000"/>
              <a:buFont typeface="Wingdings" panose="05000000000000000000" pitchFamily="2" charset="2"/>
              <a:buChar char="§"/>
              <a:tabLst/>
              <a:defRPr/>
            </a:pPr>
            <a:endParaRPr kumimoji="0" lang="en-US" sz="2000" b="1" i="0" u="none" strike="noStrike" kern="0" cap="none" spc="0" normalizeH="0" baseline="0" noProof="0">
              <a:ln>
                <a:noFill/>
              </a:ln>
              <a:solidFill>
                <a:srgbClr val="151C77"/>
              </a:solidFill>
              <a:effectLst/>
              <a:uLnTx/>
              <a:uFillTx/>
              <a:latin typeface="Arial"/>
              <a:ea typeface="+mn-ea"/>
              <a:cs typeface="+mn-cs"/>
            </a:endParaRPr>
          </a:p>
          <a:p>
            <a:pPr marL="285744" marR="0" lvl="0" indent="-285744" algn="l" defTabSz="914400" rtl="0" eaLnBrk="0" fontAlgn="base" latinLnBrk="0" hangingPunct="0">
              <a:lnSpc>
                <a:spcPct val="100000"/>
              </a:lnSpc>
              <a:spcBef>
                <a:spcPct val="20000"/>
              </a:spcBef>
              <a:spcAft>
                <a:spcPct val="0"/>
              </a:spcAft>
              <a:buClr>
                <a:srgbClr val="151C77"/>
              </a:buClr>
              <a:buSzPct val="120000"/>
              <a:buFont typeface="Wingdings" panose="05000000000000000000" pitchFamily="2" charset="2"/>
              <a:buChar char="§"/>
              <a:tabLst/>
              <a:defRPr/>
            </a:pPr>
            <a:endParaRPr kumimoji="0" lang="en-US" sz="2000" b="1" i="0" u="none" strike="noStrike" kern="0" cap="none" spc="0" normalizeH="0" baseline="0" noProof="0">
              <a:ln>
                <a:noFill/>
              </a:ln>
              <a:solidFill>
                <a:srgbClr val="151C77"/>
              </a:solidFill>
              <a:effectLst/>
              <a:uLnTx/>
              <a:uFillTx/>
              <a:latin typeface="Arial"/>
              <a:ea typeface="+mn-ea"/>
              <a:cs typeface="+mn-cs"/>
            </a:endParaRPr>
          </a:p>
        </p:txBody>
      </p:sp>
      <p:pic>
        <p:nvPicPr>
          <p:cNvPr id="8" name="Picture 7" descr="Qr code&#10;&#10;AI-generated content may be incorrect.">
            <a:extLst>
              <a:ext uri="{FF2B5EF4-FFF2-40B4-BE49-F238E27FC236}">
                <a16:creationId xmlns:a16="http://schemas.microsoft.com/office/drawing/2014/main" id="{B13F9B5F-21D2-1D97-91CC-0CED032BD2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7188" y="2168554"/>
            <a:ext cx="3200400" cy="3200400"/>
          </a:xfrm>
          <a:prstGeom prst="rect">
            <a:avLst/>
          </a:prstGeom>
        </p:spPr>
      </p:pic>
    </p:spTree>
    <p:extLst>
      <p:ext uri="{BB962C8B-B14F-4D97-AF65-F5344CB8AC3E}">
        <p14:creationId xmlns:p14="http://schemas.microsoft.com/office/powerpoint/2010/main" val="352614165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89937-9A30-E4F8-1896-39B6515C4771}"/>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FF100940-749C-8F06-FBBC-711F1B441FC9}"/>
              </a:ext>
            </a:extLst>
          </p:cNvPr>
          <p:cNvSpPr>
            <a:spLocks noGrp="1"/>
          </p:cNvSpPr>
          <p:nvPr>
            <p:ph sz="quarter" idx="11"/>
          </p:nvPr>
        </p:nvSpPr>
        <p:spPr/>
        <p:txBody>
          <a:bodyPr/>
          <a:lstStyle/>
          <a:p>
            <a:r>
              <a:rPr lang="en-US" dirty="0"/>
              <a:t>School Liaison Program</a:t>
            </a:r>
          </a:p>
          <a:p>
            <a:r>
              <a:rPr lang="en-US" dirty="0"/>
              <a:t>Military and Family Life Counselor</a:t>
            </a:r>
          </a:p>
          <a:p>
            <a:r>
              <a:rPr lang="en-US" dirty="0"/>
              <a:t>DoDEA PacWest</a:t>
            </a:r>
          </a:p>
          <a:p>
            <a:r>
              <a:rPr lang="en-US" dirty="0"/>
              <a:t>Osan Elementary School</a:t>
            </a:r>
          </a:p>
          <a:p>
            <a:r>
              <a:rPr lang="en-US" dirty="0"/>
              <a:t>Osan Middle High School</a:t>
            </a:r>
          </a:p>
          <a:p>
            <a:endParaRPr lang="en-US" dirty="0"/>
          </a:p>
          <a:p>
            <a:endParaRPr lang="en-US" dirty="0"/>
          </a:p>
        </p:txBody>
      </p:sp>
      <p:sp>
        <p:nvSpPr>
          <p:cNvPr id="4" name="Slide Number Placeholder 3">
            <a:extLst>
              <a:ext uri="{FF2B5EF4-FFF2-40B4-BE49-F238E27FC236}">
                <a16:creationId xmlns:a16="http://schemas.microsoft.com/office/drawing/2014/main" id="{AFA941FA-442E-C328-24ED-0D058A20D24B}"/>
              </a:ext>
            </a:extLst>
          </p:cNvPr>
          <p:cNvSpPr>
            <a:spLocks noGrp="1"/>
          </p:cNvSpPr>
          <p:nvPr>
            <p:ph type="sldNum" sz="quarter" idx="4"/>
          </p:nvPr>
        </p:nvSpPr>
        <p:spPr/>
        <p:txBody>
          <a:bodyPr/>
          <a:lstStyle/>
          <a:p>
            <a:pPr fontAlgn="base">
              <a:spcBef>
                <a:spcPct val="0"/>
              </a:spcBef>
              <a:spcAft>
                <a:spcPct val="0"/>
              </a:spcAft>
              <a:defRPr/>
            </a:pPr>
            <a:fld id="{7B6A8F7A-6063-476F-B19C-50FFE16C23F2}" type="slidenum">
              <a:rPr lang="en-US" smtClean="0">
                <a:cs typeface="Arial" charset="0"/>
              </a:rPr>
              <a:pPr fontAlgn="base">
                <a:spcBef>
                  <a:spcPct val="0"/>
                </a:spcBef>
                <a:spcAft>
                  <a:spcPct val="0"/>
                </a:spcAft>
                <a:defRPr/>
              </a:pPr>
              <a:t>2</a:t>
            </a:fld>
            <a:endParaRPr lang="en-US">
              <a:solidFill>
                <a:srgbClr val="808080"/>
              </a:solidFill>
              <a:cs typeface="Arial" charset="0"/>
            </a:endParaRPr>
          </a:p>
        </p:txBody>
      </p:sp>
    </p:spTree>
    <p:extLst>
      <p:ext uri="{BB962C8B-B14F-4D97-AF65-F5344CB8AC3E}">
        <p14:creationId xmlns:p14="http://schemas.microsoft.com/office/powerpoint/2010/main" val="428693907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8ACD2-4A8D-06B3-52D3-E7929B0B839A}"/>
              </a:ext>
            </a:extLst>
          </p:cNvPr>
          <p:cNvSpPr>
            <a:spLocks noGrp="1"/>
          </p:cNvSpPr>
          <p:nvPr>
            <p:ph type="title"/>
          </p:nvPr>
        </p:nvSpPr>
        <p:spPr>
          <a:xfrm>
            <a:off x="1018116" y="278862"/>
            <a:ext cx="7107767" cy="957590"/>
          </a:xfrm>
        </p:spPr>
        <p:txBody>
          <a:bodyPr/>
          <a:lstStyle/>
          <a:p>
            <a:pPr algn="ctr"/>
            <a:r>
              <a:rPr lang="en-US" sz="3200"/>
              <a:t>Join Us Next Time!</a:t>
            </a:r>
            <a:endParaRPr lang="en-US"/>
          </a:p>
        </p:txBody>
      </p:sp>
      <p:sp>
        <p:nvSpPr>
          <p:cNvPr id="3" name="Slide Number Placeholder 2">
            <a:extLst>
              <a:ext uri="{FF2B5EF4-FFF2-40B4-BE49-F238E27FC236}">
                <a16:creationId xmlns:a16="http://schemas.microsoft.com/office/drawing/2014/main" id="{CF14CE1C-9F6D-CD0D-F1ED-2A411E9C3E80}"/>
              </a:ext>
            </a:extLst>
          </p:cNvPr>
          <p:cNvSpPr>
            <a:spLocks noGrp="1"/>
          </p:cNvSpPr>
          <p:nvPr>
            <p:ph type="sldNum" sz="quarter" idx="7"/>
          </p:nvPr>
        </p:nvSpPr>
        <p:spPr/>
        <p:txBody>
          <a:bodyPr/>
          <a:lstStyle/>
          <a:p>
            <a:pPr marL="38100" marR="0" lvl="0" indent="0" algn="l" defTabSz="914400" rtl="0" eaLnBrk="1" fontAlgn="auto" latinLnBrk="0" hangingPunct="1">
              <a:lnSpc>
                <a:spcPct val="100000"/>
              </a:lnSpc>
              <a:spcBef>
                <a:spcPts val="0"/>
              </a:spcBef>
              <a:spcAft>
                <a:spcPts val="0"/>
              </a:spcAft>
              <a:buClrTx/>
              <a:buSzTx/>
              <a:buFontTx/>
              <a:buNone/>
              <a:tabLst/>
              <a:defRPr/>
            </a:pPr>
            <a:fld id="{81D60167-4931-47E6-BA6A-407CBD079E47}" type="slidenum">
              <a:rPr kumimoji="0" lang="en-US" sz="1000" b="0" i="0" u="none" strike="noStrike" kern="1200" cap="none" spc="-25" normalizeH="0" baseline="0" noProof="0" smtClean="0">
                <a:ln>
                  <a:noFill/>
                </a:ln>
                <a:solidFill>
                  <a:srgbClr val="7E7E7E"/>
                </a:solidFill>
                <a:effectLst/>
                <a:uLnTx/>
                <a:uFillTx/>
                <a:latin typeface="Arial"/>
                <a:ea typeface="+mn-ea"/>
                <a:cs typeface="Arial"/>
              </a:rPr>
              <a:pPr marL="3810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1000" b="0" i="0" u="none" strike="noStrike" kern="1200" cap="none" spc="-25" normalizeH="0" baseline="0" noProof="0">
              <a:ln>
                <a:noFill/>
              </a:ln>
              <a:solidFill>
                <a:srgbClr val="7E7E7E"/>
              </a:solidFill>
              <a:effectLst/>
              <a:uLnTx/>
              <a:uFillTx/>
              <a:latin typeface="Arial"/>
              <a:ea typeface="+mn-ea"/>
              <a:cs typeface="Arial"/>
            </a:endParaRPr>
          </a:p>
        </p:txBody>
      </p:sp>
      <p:sp>
        <p:nvSpPr>
          <p:cNvPr id="4" name="Content Placeholder 3">
            <a:extLst>
              <a:ext uri="{FF2B5EF4-FFF2-40B4-BE49-F238E27FC236}">
                <a16:creationId xmlns:a16="http://schemas.microsoft.com/office/drawing/2014/main" id="{83DDF351-4FE1-57F3-8343-F777DA5DB852}"/>
              </a:ext>
            </a:extLst>
          </p:cNvPr>
          <p:cNvSpPr txBox="1">
            <a:spLocks/>
          </p:cNvSpPr>
          <p:nvPr/>
        </p:nvSpPr>
        <p:spPr>
          <a:xfrm>
            <a:off x="384943" y="1333529"/>
            <a:ext cx="8086707" cy="4870450"/>
          </a:xfrm>
          <a:prstGeom prst="rect">
            <a:avLst/>
          </a:prstGeom>
        </p:spPr>
        <p:txBody>
          <a:bodyPr lIns="91440" tIns="45720" rIns="91440" bIns="45720" anchor="t"/>
          <a:lstStyle>
            <a:lvl1pPr marL="285744" indent="-285744" algn="l" rtl="0" eaLnBrk="0" fontAlgn="base" hangingPunct="0">
              <a:spcBef>
                <a:spcPct val="20000"/>
              </a:spcBef>
              <a:spcAft>
                <a:spcPct val="0"/>
              </a:spcAft>
              <a:buClr>
                <a:srgbClr val="151C77"/>
              </a:buClr>
              <a:buSzPct val="120000"/>
              <a:buFont typeface="Wingdings" panose="05000000000000000000" pitchFamily="2" charset="2"/>
              <a:buChar char="§"/>
              <a:defRPr sz="2400" b="1">
                <a:solidFill>
                  <a:srgbClr val="151C77"/>
                </a:solidFill>
                <a:latin typeface="+mn-lt"/>
                <a:ea typeface="+mn-ea"/>
                <a:cs typeface="+mn-cs"/>
              </a:defRPr>
            </a:lvl1pPr>
            <a:lvl2pPr marL="688957" indent="-282568" algn="l" rtl="0" eaLnBrk="0" fontAlgn="base" hangingPunct="0">
              <a:spcBef>
                <a:spcPct val="20000"/>
              </a:spcBef>
              <a:spcAft>
                <a:spcPct val="0"/>
              </a:spcAft>
              <a:buClr>
                <a:srgbClr val="151C77"/>
              </a:buClr>
              <a:buSzPct val="120000"/>
              <a:buFont typeface="Wingdings" panose="05000000000000000000" pitchFamily="2" charset="2"/>
              <a:buChar char="§"/>
              <a:defRPr sz="2200" b="1">
                <a:solidFill>
                  <a:srgbClr val="151C77"/>
                </a:solidFill>
                <a:latin typeface="+mn-lt"/>
              </a:defRPr>
            </a:lvl2pPr>
            <a:lvl3pPr marL="1027088" indent="-223833" algn="l" rtl="0" eaLnBrk="0" fontAlgn="base" hangingPunct="0">
              <a:spcBef>
                <a:spcPct val="20000"/>
              </a:spcBef>
              <a:spcAft>
                <a:spcPct val="0"/>
              </a:spcAft>
              <a:buClr>
                <a:srgbClr val="151C77"/>
              </a:buClr>
              <a:buSzPct val="120000"/>
              <a:buFont typeface="Wingdings" panose="05000000000000000000" pitchFamily="2" charset="2"/>
              <a:buChar char="§"/>
              <a:defRPr b="1">
                <a:solidFill>
                  <a:srgbClr val="151C77"/>
                </a:solidFill>
                <a:latin typeface="+mn-lt"/>
              </a:defRPr>
            </a:lvl3pPr>
            <a:lvl4pPr marL="1600160" indent="-228594" algn="l" rtl="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mn-lt"/>
              </a:defRPr>
            </a:lvl4pPr>
            <a:lvl5pPr marL="2057349" indent="-228594" algn="l" rtl="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mn-lt"/>
              </a:defRPr>
            </a:lvl5pPr>
            <a:lvl6pPr marL="2514537"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726"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8914"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103"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pPr marL="0" marR="0" lvl="0" indent="0" algn="ctr" defTabSz="914400" rtl="0" eaLnBrk="0" fontAlgn="base" latinLnBrk="0" hangingPunct="0">
              <a:lnSpc>
                <a:spcPct val="100000"/>
              </a:lnSpc>
              <a:spcBef>
                <a:spcPct val="20000"/>
              </a:spcBef>
              <a:spcAft>
                <a:spcPct val="0"/>
              </a:spcAft>
              <a:buClr>
                <a:srgbClr val="151C77"/>
              </a:buClr>
              <a:buSzPct val="120000"/>
              <a:buFont typeface="Wingdings" panose="05000000000000000000" pitchFamily="2" charset="2"/>
              <a:buNone/>
              <a:tabLst/>
              <a:defRPr/>
            </a:pPr>
            <a:r>
              <a:rPr kumimoji="0" lang="en-US" sz="2800" b="1" i="0" u="sng" strike="noStrike" kern="0" cap="none" spc="0" normalizeH="0" baseline="0" noProof="0" dirty="0">
                <a:ln>
                  <a:noFill/>
                </a:ln>
                <a:solidFill>
                  <a:srgbClr val="151C77"/>
                </a:solidFill>
                <a:effectLst/>
                <a:uLnTx/>
                <a:uFillTx/>
                <a:latin typeface="Arial"/>
                <a:ea typeface="+mn-ea"/>
                <a:cs typeface="+mn-cs"/>
              </a:rPr>
              <a:t>December Team Osan Town Hall</a:t>
            </a:r>
          </a:p>
          <a:p>
            <a:pPr marL="0" indent="0" algn="ctr">
              <a:buNone/>
              <a:defRPr/>
            </a:pPr>
            <a:r>
              <a:rPr kumimoji="0" lang="en-US" sz="2400" b="1" i="0" u="none" strike="noStrike" kern="0" cap="none" spc="0" normalizeH="0" baseline="0" noProof="0" dirty="0">
                <a:ln>
                  <a:noFill/>
                </a:ln>
                <a:solidFill>
                  <a:srgbClr val="151C77"/>
                </a:solidFill>
                <a:effectLst/>
                <a:uLnTx/>
                <a:uFillTx/>
                <a:latin typeface="Arial"/>
                <a:ea typeface="+mn-ea"/>
                <a:cs typeface="+mn-cs"/>
              </a:rPr>
              <a:t>Date:</a:t>
            </a:r>
            <a:r>
              <a:rPr lang="en-US" kern="0" dirty="0">
                <a:latin typeface="Arial"/>
              </a:rPr>
              <a:t> January</a:t>
            </a:r>
            <a:endParaRPr lang="en-US" sz="2400" b="1" i="0" u="none" strike="noStrike" kern="0" cap="none" spc="0" normalizeH="0" baseline="0" noProof="0" dirty="0">
              <a:ln>
                <a:noFill/>
              </a:ln>
              <a:solidFill>
                <a:srgbClr val="151C77"/>
              </a:solidFill>
              <a:effectLst/>
              <a:uLnTx/>
              <a:uFillTx/>
              <a:latin typeface="Arial"/>
              <a:cs typeface="Arial"/>
            </a:endParaRPr>
          </a:p>
          <a:p>
            <a:pPr marL="0" marR="0" lvl="0" indent="0" algn="ctr" defTabSz="914400" rtl="0" eaLnBrk="0" fontAlgn="base" latinLnBrk="0" hangingPunct="0">
              <a:lnSpc>
                <a:spcPct val="100000"/>
              </a:lnSpc>
              <a:spcBef>
                <a:spcPct val="20000"/>
              </a:spcBef>
              <a:spcAft>
                <a:spcPct val="0"/>
              </a:spcAft>
              <a:buClr>
                <a:srgbClr val="151C77"/>
              </a:buClr>
              <a:buSzPct val="120000"/>
              <a:buFont typeface="Wingdings" panose="05000000000000000000" pitchFamily="2" charset="2"/>
              <a:buNone/>
              <a:tabLst/>
              <a:defRPr/>
            </a:pPr>
            <a:r>
              <a:rPr kumimoji="0" lang="en-US" sz="2400" b="1" i="0" u="none" strike="noStrike" kern="0" cap="none" spc="0" normalizeH="0" baseline="0" noProof="0" dirty="0">
                <a:ln>
                  <a:noFill/>
                </a:ln>
                <a:solidFill>
                  <a:srgbClr val="151C77"/>
                </a:solidFill>
                <a:effectLst/>
                <a:uLnTx/>
                <a:uFillTx/>
                <a:latin typeface="Arial"/>
                <a:ea typeface="+mn-ea"/>
                <a:cs typeface="+mn-cs"/>
              </a:rPr>
              <a:t>Time: 1700</a:t>
            </a:r>
          </a:p>
          <a:p>
            <a:pPr marL="0" marR="0" lvl="0" indent="0" algn="ctr" defTabSz="914400" rtl="0" eaLnBrk="0" fontAlgn="base" latinLnBrk="0" hangingPunct="0">
              <a:lnSpc>
                <a:spcPct val="100000"/>
              </a:lnSpc>
              <a:spcBef>
                <a:spcPct val="20000"/>
              </a:spcBef>
              <a:spcAft>
                <a:spcPct val="0"/>
              </a:spcAft>
              <a:buClr>
                <a:srgbClr val="151C77"/>
              </a:buClr>
              <a:buSzPct val="120000"/>
              <a:buFont typeface="Wingdings" panose="05000000000000000000" pitchFamily="2" charset="2"/>
              <a:buNone/>
              <a:tabLst/>
              <a:defRPr/>
            </a:pPr>
            <a:r>
              <a:rPr kumimoji="0" lang="en-US" sz="2400" b="1" i="0" u="none" strike="noStrike" kern="0" cap="none" spc="0" normalizeH="0" baseline="0" noProof="0" dirty="0">
                <a:ln>
                  <a:noFill/>
                </a:ln>
                <a:solidFill>
                  <a:srgbClr val="151C77"/>
                </a:solidFill>
                <a:effectLst/>
                <a:uLnTx/>
                <a:uFillTx/>
                <a:latin typeface="Arial"/>
                <a:ea typeface="+mn-ea"/>
                <a:cs typeface="+mn-cs"/>
              </a:rPr>
              <a:t>Location: </a:t>
            </a:r>
            <a:r>
              <a:rPr lang="en-US" kern="0" dirty="0" err="1">
                <a:latin typeface="Arial"/>
              </a:rPr>
              <a:t>O’Club</a:t>
            </a:r>
            <a:endParaRPr lang="en-US" sz="2400" b="1" i="0" u="none" strike="noStrike" kern="0" cap="none" spc="0" normalizeH="0" baseline="0" noProof="0" dirty="0">
              <a:ln>
                <a:noFill/>
              </a:ln>
              <a:solidFill>
                <a:srgbClr val="151C77"/>
              </a:solidFill>
              <a:effectLst/>
              <a:uLnTx/>
              <a:uFillTx/>
              <a:latin typeface="Arial"/>
              <a:cs typeface="Arial"/>
            </a:endParaRPr>
          </a:p>
          <a:p>
            <a:pPr marL="0" marR="0" lvl="0" indent="0" algn="ctr" defTabSz="914400" rtl="0" eaLnBrk="0" fontAlgn="base" latinLnBrk="0" hangingPunct="0">
              <a:lnSpc>
                <a:spcPct val="100000"/>
              </a:lnSpc>
              <a:spcBef>
                <a:spcPct val="20000"/>
              </a:spcBef>
              <a:spcAft>
                <a:spcPct val="0"/>
              </a:spcAft>
              <a:buClr>
                <a:srgbClr val="151C77"/>
              </a:buClr>
              <a:buSzPct val="120000"/>
              <a:buFont typeface="Wingdings" panose="05000000000000000000" pitchFamily="2" charset="2"/>
              <a:buNone/>
              <a:tabLst/>
              <a:defRPr/>
            </a:pPr>
            <a:r>
              <a:rPr kumimoji="0" lang="en-US" sz="2400" b="1" i="0" u="none" strike="noStrike" kern="0" cap="none" spc="0" normalizeH="0" baseline="0" noProof="0" dirty="0">
                <a:ln>
                  <a:noFill/>
                </a:ln>
                <a:solidFill>
                  <a:srgbClr val="151C77"/>
                </a:solidFill>
                <a:effectLst/>
                <a:uLnTx/>
                <a:uFillTx/>
                <a:latin typeface="Arial"/>
                <a:ea typeface="+mn-ea"/>
                <a:cs typeface="+mn-cs"/>
              </a:rPr>
              <a:t>Topic: </a:t>
            </a:r>
            <a:r>
              <a:rPr lang="en-US" kern="0" dirty="0">
                <a:latin typeface="Arial"/>
              </a:rPr>
              <a:t>51 FW Updates</a:t>
            </a:r>
            <a:endParaRPr lang="en-US" sz="2400" b="1" i="0" u="none" strike="noStrike" kern="0" cap="none" spc="0" normalizeH="0" baseline="0" noProof="0" dirty="0">
              <a:ln>
                <a:noFill/>
              </a:ln>
              <a:solidFill>
                <a:srgbClr val="151C77"/>
              </a:solidFill>
              <a:effectLst/>
              <a:uLnTx/>
              <a:uFillTx/>
              <a:latin typeface="Arial"/>
              <a:cs typeface="Arial"/>
            </a:endParaRPr>
          </a:p>
          <a:p>
            <a:pPr marL="285115" marR="0" lvl="0" indent="-285115" algn="l" defTabSz="914400" rtl="0" eaLnBrk="0" fontAlgn="base" latinLnBrk="0" hangingPunct="0">
              <a:lnSpc>
                <a:spcPct val="100000"/>
              </a:lnSpc>
              <a:spcBef>
                <a:spcPct val="20000"/>
              </a:spcBef>
              <a:spcAft>
                <a:spcPct val="0"/>
              </a:spcAft>
              <a:buClr>
                <a:srgbClr val="151C77"/>
              </a:buClr>
              <a:buSzPct val="120000"/>
              <a:buFont typeface="Wingdings" panose="05000000000000000000" pitchFamily="2" charset="2"/>
              <a:buChar char="§"/>
              <a:tabLst/>
              <a:defRPr/>
            </a:pPr>
            <a:endParaRPr lang="en-US" sz="2000" b="1" i="0" u="none" strike="noStrike" kern="0" cap="none" spc="0" normalizeH="0" baseline="0" noProof="0" dirty="0">
              <a:ln>
                <a:noFill/>
              </a:ln>
              <a:solidFill>
                <a:srgbClr val="151C77"/>
              </a:solidFill>
              <a:effectLst/>
              <a:uLnTx/>
              <a:uFillTx/>
              <a:latin typeface="Arial"/>
              <a:cs typeface="Arial"/>
            </a:endParaRPr>
          </a:p>
        </p:txBody>
      </p:sp>
    </p:spTree>
    <p:extLst>
      <p:ext uri="{BB962C8B-B14F-4D97-AF65-F5344CB8AC3E}">
        <p14:creationId xmlns:p14="http://schemas.microsoft.com/office/powerpoint/2010/main" val="1886649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FA197-4F3A-F6B3-42B9-0829D505E16A}"/>
              </a:ext>
            </a:extLst>
          </p:cNvPr>
          <p:cNvSpPr>
            <a:spLocks noGrp="1"/>
          </p:cNvSpPr>
          <p:nvPr>
            <p:ph type="title"/>
          </p:nvPr>
        </p:nvSpPr>
        <p:spPr/>
        <p:txBody>
          <a:bodyPr/>
          <a:lstStyle/>
          <a:p>
            <a:r>
              <a:rPr lang="en-US"/>
              <a:t>School Liaison Program </a:t>
            </a:r>
          </a:p>
        </p:txBody>
      </p:sp>
      <p:sp>
        <p:nvSpPr>
          <p:cNvPr id="4" name="Slide Number Placeholder 3">
            <a:extLst>
              <a:ext uri="{FF2B5EF4-FFF2-40B4-BE49-F238E27FC236}">
                <a16:creationId xmlns:a16="http://schemas.microsoft.com/office/drawing/2014/main" id="{7A2A1329-2C15-7851-DE30-EED4BE8874D5}"/>
              </a:ext>
            </a:extLst>
          </p:cNvPr>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B6A8F7A-6063-476F-B19C-50FFE16C23F2}" type="slidenum">
              <a:rPr kumimoji="0" lang="en-US" sz="1000" b="0" i="0" u="none" strike="noStrike" kern="1200" cap="none" spc="0" normalizeH="0" baseline="0" noProof="0" smtClean="0">
                <a:ln>
                  <a:noFill/>
                </a:ln>
                <a:solidFill>
                  <a:srgbClr val="969696"/>
                </a:solidFill>
                <a:effectLst/>
                <a:uLnTx/>
                <a:uFillTx/>
                <a:latin typeface="Arial"/>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US" sz="1000" b="0" i="0" u="none" strike="noStrike" kern="1200" cap="none" spc="0" normalizeH="0" baseline="0" noProof="0">
              <a:ln>
                <a:noFill/>
              </a:ln>
              <a:solidFill>
                <a:srgbClr val="808080"/>
              </a:solidFill>
              <a:effectLst/>
              <a:uLnTx/>
              <a:uFillTx/>
              <a:latin typeface="Arial"/>
              <a:ea typeface="+mn-ea"/>
              <a:cs typeface="Arial" charset="0"/>
            </a:endParaRPr>
          </a:p>
        </p:txBody>
      </p:sp>
      <p:sp>
        <p:nvSpPr>
          <p:cNvPr id="8" name="TextBox 7">
            <a:extLst>
              <a:ext uri="{FF2B5EF4-FFF2-40B4-BE49-F238E27FC236}">
                <a16:creationId xmlns:a16="http://schemas.microsoft.com/office/drawing/2014/main" id="{9A2555F4-948B-887A-2E10-522F84649549}"/>
              </a:ext>
            </a:extLst>
          </p:cNvPr>
          <p:cNvSpPr txBox="1"/>
          <p:nvPr/>
        </p:nvSpPr>
        <p:spPr>
          <a:xfrm>
            <a:off x="392141" y="1260876"/>
            <a:ext cx="8393053" cy="495520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3333CC">
                    <a:lumMod val="50000"/>
                  </a:srgbClr>
                </a:solidFill>
                <a:effectLst/>
                <a:uLnTx/>
                <a:uFillTx/>
                <a:latin typeface="Arial"/>
                <a:ea typeface="Aptos" panose="020B0004020202020204" pitchFamily="34" charset="0"/>
                <a:cs typeface="Aptos" panose="020B0004020202020204" pitchFamily="34" charset="0"/>
              </a:rPr>
              <a:t>About Us</a:t>
            </a:r>
            <a:br>
              <a:rPr kumimoji="0" lang="en-US" sz="1400" b="0" i="0" u="none" strike="noStrike" kern="1200" cap="none" spc="0" normalizeH="0" baseline="0" noProof="0" dirty="0">
                <a:ln>
                  <a:noFill/>
                </a:ln>
                <a:solidFill>
                  <a:srgbClr val="3333CC">
                    <a:lumMod val="50000"/>
                  </a:srgbClr>
                </a:solidFill>
                <a:effectLst/>
                <a:uLnTx/>
                <a:uFillTx/>
                <a:latin typeface="Arial"/>
                <a:ea typeface="Aptos" panose="020B0004020202020204" pitchFamily="34" charset="0"/>
                <a:cs typeface="Aptos" panose="020B0004020202020204" pitchFamily="34" charset="0"/>
              </a:rPr>
            </a:br>
            <a:r>
              <a:rPr kumimoji="0" lang="en-US" sz="1400" b="0" i="0" u="none" strike="noStrike" kern="1200" cap="none" spc="0" normalizeH="0" baseline="0" noProof="0" dirty="0">
                <a:ln>
                  <a:noFill/>
                </a:ln>
                <a:solidFill>
                  <a:srgbClr val="3333CC">
                    <a:lumMod val="50000"/>
                  </a:srgbClr>
                </a:solidFill>
                <a:effectLst/>
                <a:uLnTx/>
                <a:uFillTx/>
                <a:latin typeface="Arial"/>
                <a:ea typeface="Aptos" panose="020B0004020202020204" pitchFamily="34" charset="0"/>
                <a:cs typeface="Aptos" panose="020B0004020202020204" pitchFamily="34" charset="0"/>
              </a:rPr>
              <a:t>Department of the Air Force School Liaisons (SLs) are the central point of contact for commanders, military families, and school districts on Preschool–12th grade school matters.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3333CC">
                  <a:lumMod val="50000"/>
                </a:srgbClr>
              </a:solidFill>
              <a:effectLst/>
              <a:uLnTx/>
              <a:uFillTx/>
              <a:latin typeface="Arial"/>
              <a:ea typeface="Aptos" panose="020B0004020202020204" pitchFamily="34" charset="0"/>
              <a:cs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3333CC">
                    <a:lumMod val="50000"/>
                  </a:srgbClr>
                </a:solidFill>
                <a:effectLst/>
                <a:uLnTx/>
                <a:uFillTx/>
                <a:latin typeface="Arial"/>
                <a:ea typeface="Aptos" panose="020B0004020202020204" pitchFamily="34" charset="0"/>
                <a:cs typeface="Aptos" panose="020B0004020202020204" pitchFamily="34" charset="0"/>
              </a:rPr>
              <a:t>Our Mission</a:t>
            </a:r>
            <a:br>
              <a:rPr kumimoji="0" lang="en-US" sz="1400" b="0" i="0" u="none" strike="noStrike" kern="1200" cap="none" spc="0" normalizeH="0" baseline="0" noProof="0" dirty="0">
                <a:ln>
                  <a:noFill/>
                </a:ln>
                <a:solidFill>
                  <a:srgbClr val="3333CC">
                    <a:lumMod val="50000"/>
                  </a:srgbClr>
                </a:solidFill>
                <a:effectLst/>
                <a:uLnTx/>
                <a:uFillTx/>
                <a:latin typeface="Arial"/>
                <a:ea typeface="Aptos" panose="020B0004020202020204" pitchFamily="34" charset="0"/>
                <a:cs typeface="Aptos" panose="020B0004020202020204" pitchFamily="34" charset="0"/>
              </a:rPr>
            </a:br>
            <a:r>
              <a:rPr kumimoji="0" lang="en-US" sz="1400" b="0" i="0" u="none" strike="noStrike" kern="1200" cap="none" spc="0" normalizeH="0" baseline="0" noProof="0" dirty="0">
                <a:ln>
                  <a:noFill/>
                </a:ln>
                <a:solidFill>
                  <a:srgbClr val="3333CC">
                    <a:lumMod val="50000"/>
                  </a:srgbClr>
                </a:solidFill>
                <a:effectLst/>
                <a:uLnTx/>
                <a:uFillTx/>
                <a:latin typeface="Arial"/>
                <a:ea typeface="Aptos" panose="020B0004020202020204" pitchFamily="34" charset="0"/>
                <a:cs typeface="Aptos" panose="020B0004020202020204" pitchFamily="34" charset="0"/>
              </a:rPr>
              <a:t>The School Liaison Program is committed to outreach, advocacy, and partnership initiatives that generate real-time solutions for military-connected students as they face global educational challenges and transitions.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3333CC">
                  <a:lumMod val="50000"/>
                </a:srgbClr>
              </a:solidFill>
              <a:effectLst/>
              <a:uLnTx/>
              <a:uFillTx/>
              <a:latin typeface="Arial"/>
              <a:ea typeface="Aptos" panose="020B0004020202020204" pitchFamily="34" charset="0"/>
              <a:cs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3333CC">
                    <a:lumMod val="50000"/>
                  </a:srgbClr>
                </a:solidFill>
                <a:effectLst/>
                <a:uLnTx/>
                <a:uFillTx/>
                <a:latin typeface="Arial"/>
                <a:ea typeface="Aptos" panose="020B0004020202020204" pitchFamily="34" charset="0"/>
                <a:cs typeface="Aptos" panose="020B0004020202020204" pitchFamily="34" charset="0"/>
              </a:rPr>
              <a:t>Who We Serve</a:t>
            </a:r>
            <a:endParaRPr kumimoji="0" lang="en-US" sz="1600" b="0" i="0" u="none" strike="noStrike" kern="1200" cap="none" spc="0" normalizeH="0" baseline="0" noProof="0" dirty="0">
              <a:ln>
                <a:noFill/>
              </a:ln>
              <a:solidFill>
                <a:srgbClr val="3333CC">
                  <a:lumMod val="50000"/>
                </a:srgbClr>
              </a:solidFill>
              <a:effectLst/>
              <a:uLnTx/>
              <a:uFillTx/>
              <a:latin typeface="Arial"/>
              <a:ea typeface="Aptos" panose="020B0004020202020204" pitchFamily="34" charset="0"/>
              <a:cs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Pts val="1000"/>
              <a:buFontTx/>
              <a:buNone/>
              <a:tabLst>
                <a:tab pos="457200" algn="l"/>
              </a:tabLst>
              <a:defRPr/>
            </a:pPr>
            <a:r>
              <a:rPr kumimoji="0" lang="en-US" sz="1400" b="0" i="0" u="none" strike="noStrike" kern="1200" cap="none" spc="0" normalizeH="0" baseline="0" noProof="0" dirty="0">
                <a:ln>
                  <a:noFill/>
                </a:ln>
                <a:solidFill>
                  <a:srgbClr val="3333CC">
                    <a:lumMod val="50000"/>
                  </a:srgbClr>
                </a:solidFill>
                <a:effectLst/>
                <a:uLnTx/>
                <a:uFillTx/>
                <a:latin typeface="Arial"/>
                <a:ea typeface="Aptos" panose="020B0004020202020204" pitchFamily="34" charset="0"/>
                <a:cs typeface="Aptos" panose="020B0004020202020204" pitchFamily="34" charset="0"/>
              </a:rPr>
              <a:t>Active Duty | DOD Civilians | Retirees | Guard and Reserve</a:t>
            </a:r>
          </a:p>
          <a:p>
            <a:pPr marL="0" marR="0" lvl="0" indent="0" algn="l" defTabSz="914400" rtl="0" eaLnBrk="1" fontAlgn="auto" latinLnBrk="0" hangingPunct="1">
              <a:lnSpc>
                <a:spcPct val="100000"/>
              </a:lnSpc>
              <a:spcBef>
                <a:spcPts val="0"/>
              </a:spcBef>
              <a:spcAft>
                <a:spcPts val="0"/>
              </a:spcAft>
              <a:buClrTx/>
              <a:buSzPts val="1000"/>
              <a:buFontTx/>
              <a:buNone/>
              <a:tabLst>
                <a:tab pos="457200" algn="l"/>
              </a:tabLst>
              <a:defRPr/>
            </a:pPr>
            <a:r>
              <a:rPr kumimoji="0" lang="en-US" sz="1400" b="0" i="0" u="none" strike="noStrike" kern="1200" cap="none" spc="0" normalizeH="0" baseline="0" noProof="0" dirty="0">
                <a:ln>
                  <a:noFill/>
                </a:ln>
                <a:solidFill>
                  <a:srgbClr val="3333CC">
                    <a:lumMod val="50000"/>
                  </a:srgbClr>
                </a:solidFill>
                <a:effectLst/>
                <a:uLnTx/>
                <a:uFillTx/>
                <a:latin typeface="Arial"/>
                <a:ea typeface="Aptos" panose="020B0004020202020204" pitchFamily="34" charset="0"/>
                <a:cs typeface="Aptos" panose="020B0004020202020204" pitchFamily="34" charset="0"/>
              </a:rPr>
              <a:t>Eligible family members to include contractors assigned to the installation</a:t>
            </a:r>
          </a:p>
          <a:p>
            <a:pPr marL="342900" marR="0" lvl="0" indent="-342900" algn="l" defTabSz="914400" rtl="0" eaLnBrk="1" fontAlgn="auto" latinLnBrk="0" hangingPunct="1">
              <a:lnSpc>
                <a:spcPct val="100000"/>
              </a:lnSpc>
              <a:spcBef>
                <a:spcPts val="0"/>
              </a:spcBef>
              <a:spcAft>
                <a:spcPts val="0"/>
              </a:spcAft>
              <a:buClrTx/>
              <a:buSzPts val="1000"/>
              <a:buFont typeface="Symbol" panose="05050102010706020507" pitchFamily="18" charset="2"/>
              <a:buChar char=""/>
              <a:tabLst>
                <a:tab pos="457200" algn="l"/>
              </a:tabLst>
              <a:defRPr/>
            </a:pPr>
            <a:endParaRPr kumimoji="0" lang="en-US" sz="1400" b="0" i="0" u="none" strike="noStrike" kern="1200" cap="none" spc="0" normalizeH="0" baseline="0" noProof="0" dirty="0">
              <a:ln>
                <a:noFill/>
              </a:ln>
              <a:solidFill>
                <a:srgbClr val="3333CC">
                  <a:lumMod val="50000"/>
                </a:srgbClr>
              </a:solidFill>
              <a:effectLst/>
              <a:uLnTx/>
              <a:uFillTx/>
              <a:latin typeface="Arial"/>
              <a:ea typeface="Aptos" panose="020B0004020202020204" pitchFamily="34" charset="0"/>
              <a:cs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3333CC">
                    <a:lumMod val="50000"/>
                  </a:srgbClr>
                </a:solidFill>
                <a:effectLst/>
                <a:uLnTx/>
                <a:uFillTx/>
                <a:latin typeface="Arial"/>
                <a:ea typeface="Aptos" panose="020B0004020202020204" pitchFamily="34" charset="0"/>
                <a:cs typeface="Aptos" panose="020B0004020202020204" pitchFamily="34" charset="0"/>
              </a:rPr>
              <a:t>Program Support Areas</a:t>
            </a:r>
            <a:endParaRPr kumimoji="0" lang="en-US" sz="1600" b="0" i="0" u="none" strike="noStrike" kern="1200" cap="none" spc="0" normalizeH="0" baseline="0" noProof="0" dirty="0">
              <a:ln>
                <a:noFill/>
              </a:ln>
              <a:solidFill>
                <a:srgbClr val="3333CC">
                  <a:lumMod val="50000"/>
                </a:srgbClr>
              </a:solidFill>
              <a:effectLst/>
              <a:uLnTx/>
              <a:uFillTx/>
              <a:latin typeface="Arial"/>
              <a:ea typeface="Aptos" panose="020B0004020202020204" pitchFamily="34" charset="0"/>
              <a:cs typeface="Aptos" panose="020B0004020202020204" pitchFamily="34" charset="0"/>
            </a:endParaRPr>
          </a:p>
          <a:p>
            <a:pPr marL="342900" marR="0" lvl="0" indent="-342900" algn="l" defTabSz="914400" rtl="0" eaLnBrk="1" fontAlgn="auto" latinLnBrk="0" hangingPunct="1">
              <a:lnSpc>
                <a:spcPct val="100000"/>
              </a:lnSpc>
              <a:spcBef>
                <a:spcPts val="0"/>
              </a:spcBef>
              <a:spcAft>
                <a:spcPts val="0"/>
              </a:spcAft>
              <a:buClrTx/>
              <a:buSzPts val="1000"/>
              <a:buFont typeface="Symbol" panose="05050102010706020507" pitchFamily="18" charset="2"/>
              <a:buChar char=""/>
              <a:tabLst>
                <a:tab pos="457200" algn="l"/>
              </a:tabLst>
              <a:defRPr/>
            </a:pPr>
            <a:r>
              <a:rPr kumimoji="0" lang="en-US" sz="1400" b="0" i="0" u="none" strike="noStrike" kern="1200" cap="none" spc="0" normalizeH="0" baseline="0" noProof="0" dirty="0">
                <a:ln>
                  <a:noFill/>
                </a:ln>
                <a:solidFill>
                  <a:srgbClr val="3333CC">
                    <a:lumMod val="50000"/>
                  </a:srgbClr>
                </a:solidFill>
                <a:effectLst/>
                <a:uLnTx/>
                <a:uFillTx/>
                <a:latin typeface="Arial"/>
                <a:ea typeface="Aptos" panose="020B0004020202020204" pitchFamily="34" charset="0"/>
                <a:cs typeface="Aptos" panose="020B0004020202020204" pitchFamily="34" charset="0"/>
              </a:rPr>
              <a:t>Education Community Partnerships</a:t>
            </a:r>
          </a:p>
          <a:p>
            <a:pPr marL="342900" marR="0" lvl="0" indent="-342900" algn="l" defTabSz="914400" rtl="0" eaLnBrk="1" fontAlgn="auto" latinLnBrk="0" hangingPunct="1">
              <a:lnSpc>
                <a:spcPct val="100000"/>
              </a:lnSpc>
              <a:spcBef>
                <a:spcPts val="0"/>
              </a:spcBef>
              <a:spcAft>
                <a:spcPts val="0"/>
              </a:spcAft>
              <a:buClrTx/>
              <a:buSzPts val="1000"/>
              <a:buFont typeface="Symbol" panose="05050102010706020507" pitchFamily="18" charset="2"/>
              <a:buChar char=""/>
              <a:tabLst>
                <a:tab pos="457200" algn="l"/>
              </a:tabLst>
              <a:defRPr/>
            </a:pPr>
            <a:r>
              <a:rPr kumimoji="0" lang="en-US" sz="1400" b="0" i="0" u="none" strike="noStrike" kern="1200" cap="none" spc="0" normalizeH="0" baseline="0" noProof="0" dirty="0">
                <a:ln>
                  <a:noFill/>
                </a:ln>
                <a:solidFill>
                  <a:srgbClr val="3333CC">
                    <a:lumMod val="50000"/>
                  </a:srgbClr>
                </a:solidFill>
                <a:effectLst/>
                <a:uLnTx/>
                <a:uFillTx/>
                <a:latin typeface="Arial"/>
                <a:ea typeface="Aptos" panose="020B0004020202020204" pitchFamily="34" charset="0"/>
                <a:cs typeface="Aptos" panose="020B0004020202020204" pitchFamily="34" charset="0"/>
              </a:rPr>
              <a:t>Local School Navigation</a:t>
            </a:r>
          </a:p>
          <a:p>
            <a:pPr marL="342900" marR="0" lvl="0" indent="-342900" algn="l" defTabSz="914400" rtl="0" eaLnBrk="1" fontAlgn="auto" latinLnBrk="0" hangingPunct="1">
              <a:lnSpc>
                <a:spcPct val="100000"/>
              </a:lnSpc>
              <a:spcBef>
                <a:spcPts val="0"/>
              </a:spcBef>
              <a:spcAft>
                <a:spcPts val="0"/>
              </a:spcAft>
              <a:buClrTx/>
              <a:buSzPts val="1000"/>
              <a:buFont typeface="Symbol" panose="05050102010706020507" pitchFamily="18" charset="2"/>
              <a:buChar char=""/>
              <a:tabLst>
                <a:tab pos="457200" algn="l"/>
              </a:tabLst>
              <a:defRPr/>
            </a:pPr>
            <a:r>
              <a:rPr kumimoji="0" lang="en-US" sz="1400" b="0" i="0" u="none" strike="noStrike" kern="1200" cap="none" spc="0" normalizeH="0" baseline="0" noProof="0" dirty="0">
                <a:ln>
                  <a:noFill/>
                </a:ln>
                <a:solidFill>
                  <a:srgbClr val="3333CC">
                    <a:lumMod val="50000"/>
                  </a:srgbClr>
                </a:solidFill>
                <a:effectLst/>
                <a:uLnTx/>
                <a:uFillTx/>
                <a:latin typeface="Arial"/>
                <a:ea typeface="Aptos" panose="020B0004020202020204" pitchFamily="34" charset="0"/>
                <a:cs typeface="Aptos" panose="020B0004020202020204" pitchFamily="34" charset="0"/>
              </a:rPr>
              <a:t>Special Education Navigation</a:t>
            </a:r>
          </a:p>
          <a:p>
            <a:pPr marL="342900" marR="0" lvl="0" indent="-342900" algn="l" defTabSz="914400" rtl="0" eaLnBrk="1" fontAlgn="auto" latinLnBrk="0" hangingPunct="1">
              <a:lnSpc>
                <a:spcPct val="100000"/>
              </a:lnSpc>
              <a:spcBef>
                <a:spcPts val="0"/>
              </a:spcBef>
              <a:spcAft>
                <a:spcPts val="0"/>
              </a:spcAft>
              <a:buClrTx/>
              <a:buSzPts val="1000"/>
              <a:buFont typeface="Symbol" panose="05050102010706020507" pitchFamily="18" charset="2"/>
              <a:buChar char=""/>
              <a:tabLst>
                <a:tab pos="457200" algn="l"/>
              </a:tabLst>
              <a:defRPr/>
            </a:pPr>
            <a:r>
              <a:rPr kumimoji="0" lang="en-US" sz="1400" b="0" i="0" u="none" strike="noStrike" kern="1200" cap="none" spc="0" normalizeH="0" baseline="0" noProof="0" dirty="0">
                <a:ln>
                  <a:noFill/>
                </a:ln>
                <a:solidFill>
                  <a:srgbClr val="3333CC">
                    <a:lumMod val="50000"/>
                  </a:srgbClr>
                </a:solidFill>
                <a:effectLst/>
                <a:uLnTx/>
                <a:uFillTx/>
                <a:latin typeface="Arial"/>
                <a:ea typeface="Aptos" panose="020B0004020202020204" pitchFamily="34" charset="0"/>
                <a:cs typeface="Aptos" panose="020B0004020202020204" pitchFamily="34" charset="0"/>
              </a:rPr>
              <a:t>Deployment Support</a:t>
            </a:r>
          </a:p>
          <a:p>
            <a:pPr marL="342900" marR="0" lvl="0" indent="-342900" algn="l" defTabSz="914400" rtl="0" eaLnBrk="1" fontAlgn="auto" latinLnBrk="0" hangingPunct="1">
              <a:lnSpc>
                <a:spcPct val="100000"/>
              </a:lnSpc>
              <a:spcBef>
                <a:spcPts val="0"/>
              </a:spcBef>
              <a:spcAft>
                <a:spcPts val="0"/>
              </a:spcAft>
              <a:buClrTx/>
              <a:buSzPts val="1000"/>
              <a:buFont typeface="Symbol" panose="05050102010706020507" pitchFamily="18" charset="2"/>
              <a:buChar char=""/>
              <a:tabLst>
                <a:tab pos="457200" algn="l"/>
              </a:tabLst>
              <a:defRPr/>
            </a:pPr>
            <a:r>
              <a:rPr kumimoji="0" lang="en-US" sz="1400" b="0" i="0" u="none" strike="noStrike" kern="1200" cap="none" spc="0" normalizeH="0" baseline="0" noProof="0" dirty="0">
                <a:ln>
                  <a:noFill/>
                </a:ln>
                <a:solidFill>
                  <a:srgbClr val="3333CC">
                    <a:lumMod val="50000"/>
                  </a:srgbClr>
                </a:solidFill>
                <a:effectLst/>
                <a:uLnTx/>
                <a:uFillTx/>
                <a:latin typeface="Arial"/>
                <a:ea typeface="Aptos" panose="020B0004020202020204" pitchFamily="34" charset="0"/>
                <a:cs typeface="Aptos" panose="020B0004020202020204" pitchFamily="34" charset="0"/>
              </a:rPr>
              <a:t>College, Career and Military Readiness</a:t>
            </a:r>
          </a:p>
          <a:p>
            <a:pPr marL="342900" marR="0" lvl="0" indent="-342900" algn="l" defTabSz="914400" rtl="0" eaLnBrk="1" fontAlgn="auto" latinLnBrk="0" hangingPunct="1">
              <a:lnSpc>
                <a:spcPct val="100000"/>
              </a:lnSpc>
              <a:spcBef>
                <a:spcPts val="0"/>
              </a:spcBef>
              <a:spcAft>
                <a:spcPts val="0"/>
              </a:spcAft>
              <a:buClrTx/>
              <a:buSzPts val="1000"/>
              <a:buFont typeface="Symbol" panose="05050102010706020507" pitchFamily="18" charset="2"/>
              <a:buChar char=""/>
              <a:tabLst>
                <a:tab pos="457200" algn="l"/>
              </a:tabLst>
              <a:defRPr/>
            </a:pPr>
            <a:r>
              <a:rPr kumimoji="0" lang="en-US" sz="1400" b="0" i="0" u="none" strike="noStrike" kern="1200" cap="none" spc="0" normalizeH="0" baseline="0" noProof="0" dirty="0">
                <a:ln>
                  <a:noFill/>
                </a:ln>
                <a:solidFill>
                  <a:srgbClr val="3333CC">
                    <a:lumMod val="50000"/>
                  </a:srgbClr>
                </a:solidFill>
                <a:effectLst/>
                <a:uLnTx/>
                <a:uFillTx/>
                <a:latin typeface="Arial"/>
                <a:ea typeface="Aptos" panose="020B0004020202020204" pitchFamily="34" charset="0"/>
                <a:cs typeface="Aptos" panose="020B0004020202020204" pitchFamily="34" charset="0"/>
              </a:rPr>
              <a:t>Grants and Scholarships</a:t>
            </a:r>
          </a:p>
          <a:p>
            <a:pPr marL="342900" marR="0" lvl="0" indent="-342900" algn="l" defTabSz="914400" rtl="0" eaLnBrk="1" fontAlgn="auto" latinLnBrk="0" hangingPunct="1">
              <a:lnSpc>
                <a:spcPct val="100000"/>
              </a:lnSpc>
              <a:spcBef>
                <a:spcPts val="0"/>
              </a:spcBef>
              <a:spcAft>
                <a:spcPts val="0"/>
              </a:spcAft>
              <a:buClrTx/>
              <a:buSzPts val="1000"/>
              <a:buFont typeface="Symbol" panose="05050102010706020507" pitchFamily="18" charset="2"/>
              <a:buChar char=""/>
              <a:tabLst>
                <a:tab pos="457200" algn="l"/>
              </a:tabLst>
              <a:defRPr/>
            </a:pPr>
            <a:r>
              <a:rPr kumimoji="0" lang="en-US" sz="1400" b="0" i="0" u="none" strike="noStrike" kern="1200" cap="none" spc="0" normalizeH="0" baseline="0" noProof="0" dirty="0">
                <a:ln>
                  <a:noFill/>
                </a:ln>
                <a:solidFill>
                  <a:srgbClr val="3333CC">
                    <a:lumMod val="50000"/>
                  </a:srgbClr>
                </a:solidFill>
                <a:effectLst/>
                <a:uLnTx/>
                <a:uFillTx/>
                <a:latin typeface="Arial"/>
                <a:ea typeface="Aptos" panose="020B0004020202020204" pitchFamily="34" charset="0"/>
                <a:cs typeface="Aptos" panose="020B0004020202020204" pitchFamily="34" charset="0"/>
              </a:rPr>
              <a:t>Professional Development</a:t>
            </a:r>
          </a:p>
          <a:p>
            <a:pPr marL="342900" marR="0" lvl="0" indent="-342900" algn="l" defTabSz="914400" rtl="0" eaLnBrk="1" fontAlgn="auto" latinLnBrk="0" hangingPunct="1">
              <a:lnSpc>
                <a:spcPct val="100000"/>
              </a:lnSpc>
              <a:spcBef>
                <a:spcPts val="0"/>
              </a:spcBef>
              <a:spcAft>
                <a:spcPts val="0"/>
              </a:spcAft>
              <a:buClrTx/>
              <a:buSzPts val="1000"/>
              <a:buFont typeface="Symbol" panose="05050102010706020507" pitchFamily="18" charset="2"/>
              <a:buChar char=""/>
              <a:tabLst>
                <a:tab pos="457200" algn="l"/>
              </a:tabLst>
              <a:defRPr/>
            </a:pPr>
            <a:r>
              <a:rPr kumimoji="0" lang="en-US" sz="1400" b="0" i="0" u="none" strike="noStrike" kern="1200" cap="none" spc="0" normalizeH="0" baseline="0" noProof="0" dirty="0">
                <a:ln>
                  <a:noFill/>
                </a:ln>
                <a:solidFill>
                  <a:srgbClr val="3333CC">
                    <a:lumMod val="50000"/>
                  </a:srgbClr>
                </a:solidFill>
                <a:effectLst/>
                <a:uLnTx/>
                <a:uFillTx/>
                <a:latin typeface="Arial"/>
                <a:ea typeface="Aptos" panose="020B0004020202020204" pitchFamily="34" charset="0"/>
                <a:cs typeface="Aptos" panose="020B0004020202020204" pitchFamily="34" charset="0"/>
              </a:rPr>
              <a:t>Transition Support</a:t>
            </a:r>
          </a:p>
        </p:txBody>
      </p:sp>
      <p:pic>
        <p:nvPicPr>
          <p:cNvPr id="9" name="Picture 8">
            <a:extLst>
              <a:ext uri="{FF2B5EF4-FFF2-40B4-BE49-F238E27FC236}">
                <a16:creationId xmlns:a16="http://schemas.microsoft.com/office/drawing/2014/main" id="{32D7D7A2-3FE6-FDB8-F923-EB450400A39B}"/>
              </a:ext>
            </a:extLst>
          </p:cNvPr>
          <p:cNvPicPr>
            <a:picLocks noChangeAspect="1"/>
          </p:cNvPicPr>
          <p:nvPr/>
        </p:nvPicPr>
        <p:blipFill>
          <a:blip r:embed="rId2"/>
          <a:stretch>
            <a:fillRect/>
          </a:stretch>
        </p:blipFill>
        <p:spPr>
          <a:xfrm>
            <a:off x="6275672" y="3628724"/>
            <a:ext cx="2589195" cy="2587355"/>
          </a:xfrm>
          <a:prstGeom prst="rect">
            <a:avLst/>
          </a:prstGeom>
        </p:spPr>
      </p:pic>
    </p:spTree>
    <p:extLst>
      <p:ext uri="{BB962C8B-B14F-4D97-AF65-F5344CB8AC3E}">
        <p14:creationId xmlns:p14="http://schemas.microsoft.com/office/powerpoint/2010/main" val="135122425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1A22B-77C8-A9C7-F01A-085F1F4CCA04}"/>
              </a:ext>
            </a:extLst>
          </p:cNvPr>
          <p:cNvSpPr>
            <a:spLocks noGrp="1"/>
          </p:cNvSpPr>
          <p:nvPr>
            <p:ph type="title"/>
          </p:nvPr>
        </p:nvSpPr>
        <p:spPr/>
        <p:txBody>
          <a:bodyPr/>
          <a:lstStyle/>
          <a:p>
            <a:r>
              <a:rPr lang="en-US"/>
              <a:t>School Liaison Program</a:t>
            </a:r>
          </a:p>
        </p:txBody>
      </p:sp>
      <p:sp>
        <p:nvSpPr>
          <p:cNvPr id="4" name="Slide Number Placeholder 3">
            <a:extLst>
              <a:ext uri="{FF2B5EF4-FFF2-40B4-BE49-F238E27FC236}">
                <a16:creationId xmlns:a16="http://schemas.microsoft.com/office/drawing/2014/main" id="{0B0125E4-2A33-EE55-0394-AA6D545913D1}"/>
              </a:ext>
            </a:extLst>
          </p:cNvPr>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B6A8F7A-6063-476F-B19C-50FFE16C23F2}" type="slidenum">
              <a:rPr kumimoji="0" lang="en-US" sz="1000" b="0" i="0" u="none" strike="noStrike" kern="1200" cap="none" spc="0" normalizeH="0" baseline="0" noProof="0" smtClean="0">
                <a:ln>
                  <a:noFill/>
                </a:ln>
                <a:solidFill>
                  <a:srgbClr val="969696"/>
                </a:solidFill>
                <a:effectLst/>
                <a:uLnTx/>
                <a:uFillTx/>
                <a:latin typeface="Arial"/>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sz="1000" b="0" i="0" u="none" strike="noStrike" kern="1200" cap="none" spc="0" normalizeH="0" baseline="0" noProof="0">
              <a:ln>
                <a:noFill/>
              </a:ln>
              <a:solidFill>
                <a:srgbClr val="808080"/>
              </a:solidFill>
              <a:effectLst/>
              <a:uLnTx/>
              <a:uFillTx/>
              <a:latin typeface="Arial"/>
              <a:ea typeface="+mn-ea"/>
              <a:cs typeface="Arial" charset="0"/>
            </a:endParaRPr>
          </a:p>
        </p:txBody>
      </p:sp>
      <p:sp>
        <p:nvSpPr>
          <p:cNvPr id="5" name="object 8">
            <a:extLst>
              <a:ext uri="{FF2B5EF4-FFF2-40B4-BE49-F238E27FC236}">
                <a16:creationId xmlns:a16="http://schemas.microsoft.com/office/drawing/2014/main" id="{C89464FB-406C-65A9-79EC-4BC875F8FC35}"/>
              </a:ext>
            </a:extLst>
          </p:cNvPr>
          <p:cNvSpPr txBox="1"/>
          <p:nvPr/>
        </p:nvSpPr>
        <p:spPr>
          <a:xfrm>
            <a:off x="374904" y="1210733"/>
            <a:ext cx="8385047" cy="5568191"/>
          </a:xfrm>
          <a:prstGeom prst="rect">
            <a:avLst/>
          </a:prstGeom>
        </p:spPr>
        <p:txBody>
          <a:bodyPr vert="horz" wrap="square" lIns="0" tIns="12700" rIns="0" bIns="0" rtlCol="0" anchor="t">
            <a:spAutoFit/>
          </a:bodyPr>
          <a:lstStyle/>
          <a:p>
            <a:pPr marL="0" marR="0" lvl="0" indent="0" algn="ctr" defTabSz="914400" rtl="0" eaLnBrk="1" fontAlgn="auto" latinLnBrk="0" hangingPunct="1">
              <a:lnSpc>
                <a:spcPct val="100000"/>
              </a:lnSpc>
              <a:spcBef>
                <a:spcPts val="100"/>
              </a:spcBef>
              <a:spcAft>
                <a:spcPts val="0"/>
              </a:spcAft>
              <a:buClrTx/>
              <a:buSzTx/>
              <a:buFontTx/>
              <a:buNone/>
              <a:tabLst/>
              <a:defRPr/>
            </a:pPr>
            <a:endParaRPr lang="en-US" b="0" i="0" u="none" strike="noStrike" kern="1200" cap="none" spc="0" normalizeH="0" baseline="0" noProof="0" dirty="0">
              <a:ln>
                <a:noFill/>
              </a:ln>
              <a:solidFill>
                <a:schemeClr val="accent2">
                  <a:lumMod val="49000"/>
                </a:schemeClr>
              </a:solidFill>
              <a:effectLst/>
              <a:uLnTx/>
              <a:uFillTx/>
              <a:latin typeface="Arial"/>
              <a:cs typeface="Arial"/>
            </a:endParaRPr>
          </a:p>
          <a:p>
            <a:pPr marL="0" marR="0" lvl="0" indent="0" algn="ctr" defTabSz="914400" rtl="0" eaLnBrk="1" fontAlgn="auto" latinLnBrk="0" hangingPunct="1">
              <a:lnSpc>
                <a:spcPct val="100000"/>
              </a:lnSpc>
              <a:spcBef>
                <a:spcPts val="100"/>
              </a:spcBef>
              <a:spcAft>
                <a:spcPts val="0"/>
              </a:spcAft>
              <a:buClrTx/>
              <a:buSzTx/>
              <a:buFontTx/>
              <a:buNone/>
              <a:tabLst/>
              <a:defRPr/>
            </a:pPr>
            <a:r>
              <a:rPr kumimoji="0" lang="en-US" b="1" i="0" u="sng" strike="noStrike" kern="1200" cap="none" spc="0" normalizeH="0" baseline="0" noProof="0" dirty="0">
                <a:ln>
                  <a:noFill/>
                </a:ln>
                <a:solidFill>
                  <a:schemeClr val="accent2">
                    <a:lumMod val="49000"/>
                  </a:schemeClr>
                </a:solidFill>
                <a:effectLst/>
                <a:uLnTx/>
                <a:uFillTx/>
                <a:latin typeface="Arial"/>
                <a:ea typeface="+mn-ea"/>
                <a:cs typeface="Arial"/>
              </a:rPr>
              <a:t>Office Hours of Operation</a:t>
            </a:r>
            <a:endParaRPr lang="en-US" b="1" i="0" u="sng" strike="noStrike" kern="1200" cap="none" spc="0" normalizeH="0" baseline="0" noProof="0" dirty="0">
              <a:ln>
                <a:noFill/>
              </a:ln>
              <a:solidFill>
                <a:schemeClr val="accent2">
                  <a:lumMod val="49000"/>
                </a:schemeClr>
              </a:solidFill>
              <a:effectLst/>
              <a:uLnTx/>
              <a:uFillTx/>
              <a:latin typeface="Arial"/>
              <a:cs typeface="Arial"/>
            </a:endParaRPr>
          </a:p>
          <a:p>
            <a:pPr marL="0" marR="0" lvl="0" indent="0" algn="ctr" defTabSz="914400" rtl="0" eaLnBrk="1" fontAlgn="auto" latinLnBrk="0" hangingPunct="1">
              <a:lnSpc>
                <a:spcPct val="100000"/>
              </a:lnSpc>
              <a:spcBef>
                <a:spcPts val="100"/>
              </a:spcBef>
              <a:spcAft>
                <a:spcPts val="0"/>
              </a:spcAft>
              <a:buClrTx/>
              <a:buSzTx/>
              <a:buFontTx/>
              <a:buNone/>
              <a:tabLst/>
              <a:defRPr/>
            </a:pPr>
            <a:r>
              <a:rPr kumimoji="0" b="0" i="0" u="none" strike="noStrike" kern="1200" cap="none" spc="0" normalizeH="0" baseline="0" noProof="0" dirty="0">
                <a:ln>
                  <a:noFill/>
                </a:ln>
                <a:solidFill>
                  <a:schemeClr val="accent2">
                    <a:lumMod val="49000"/>
                  </a:schemeClr>
                </a:solidFill>
                <a:effectLst/>
                <a:uLnTx/>
                <a:uFillTx/>
                <a:latin typeface="Arial"/>
                <a:ea typeface="+mn-ea"/>
                <a:cs typeface="Arial"/>
              </a:rPr>
              <a:t>Mon</a:t>
            </a:r>
            <a:r>
              <a:rPr kumimoji="0" b="0" i="0" u="none" strike="noStrike" kern="1200" cap="none" spc="-30" normalizeH="0" baseline="0" noProof="0" dirty="0">
                <a:ln>
                  <a:noFill/>
                </a:ln>
                <a:solidFill>
                  <a:schemeClr val="accent2">
                    <a:lumMod val="49000"/>
                  </a:schemeClr>
                </a:solidFill>
                <a:effectLst/>
                <a:uLnTx/>
                <a:uFillTx/>
                <a:latin typeface="Arial"/>
                <a:ea typeface="+mn-ea"/>
                <a:cs typeface="Arial"/>
              </a:rPr>
              <a:t> </a:t>
            </a:r>
            <a:r>
              <a:rPr kumimoji="0" b="0" i="0" u="none" strike="noStrike" kern="1200" cap="none" spc="0" normalizeH="0" baseline="0" noProof="0" dirty="0">
                <a:ln>
                  <a:noFill/>
                </a:ln>
                <a:solidFill>
                  <a:schemeClr val="accent2">
                    <a:lumMod val="49000"/>
                  </a:schemeClr>
                </a:solidFill>
                <a:effectLst/>
                <a:uLnTx/>
                <a:uFillTx/>
                <a:latin typeface="Arial"/>
                <a:ea typeface="+mn-ea"/>
                <a:cs typeface="Arial"/>
              </a:rPr>
              <a:t>-</a:t>
            </a:r>
            <a:r>
              <a:rPr kumimoji="0" b="0" i="0" u="none" strike="noStrike" kern="1200" cap="none" spc="-25" normalizeH="0" baseline="0" noProof="0" dirty="0">
                <a:ln>
                  <a:noFill/>
                </a:ln>
                <a:solidFill>
                  <a:schemeClr val="accent2">
                    <a:lumMod val="49000"/>
                  </a:schemeClr>
                </a:solidFill>
                <a:effectLst/>
                <a:uLnTx/>
                <a:uFillTx/>
                <a:latin typeface="Arial"/>
                <a:ea typeface="+mn-ea"/>
                <a:cs typeface="Arial"/>
              </a:rPr>
              <a:t> </a:t>
            </a:r>
            <a:r>
              <a:rPr kumimoji="0" b="0" i="0" u="none" strike="noStrike" kern="1200" cap="none" spc="0" normalizeH="0" baseline="0" noProof="0" dirty="0">
                <a:ln>
                  <a:noFill/>
                </a:ln>
                <a:solidFill>
                  <a:schemeClr val="accent2">
                    <a:lumMod val="49000"/>
                  </a:schemeClr>
                </a:solidFill>
                <a:effectLst/>
                <a:uLnTx/>
                <a:uFillTx/>
                <a:latin typeface="Arial"/>
                <a:ea typeface="+mn-ea"/>
                <a:cs typeface="Arial"/>
              </a:rPr>
              <a:t>Fri</a:t>
            </a:r>
            <a:r>
              <a:rPr kumimoji="0" b="0" i="0" u="none" strike="noStrike" kern="1200" cap="none" spc="-25" normalizeH="0" baseline="0" noProof="0" dirty="0">
                <a:ln>
                  <a:noFill/>
                </a:ln>
                <a:solidFill>
                  <a:schemeClr val="accent2">
                    <a:lumMod val="49000"/>
                  </a:schemeClr>
                </a:solidFill>
                <a:effectLst/>
                <a:uLnTx/>
                <a:uFillTx/>
                <a:latin typeface="Arial"/>
                <a:ea typeface="+mn-ea"/>
                <a:cs typeface="Arial"/>
              </a:rPr>
              <a:t> 0</a:t>
            </a:r>
            <a:r>
              <a:rPr kumimoji="0" lang="en-US" b="0" i="0" u="none" strike="noStrike" kern="1200" cap="none" spc="-25" normalizeH="0" baseline="0" noProof="0" dirty="0">
                <a:ln>
                  <a:noFill/>
                </a:ln>
                <a:solidFill>
                  <a:schemeClr val="accent2">
                    <a:lumMod val="49000"/>
                  </a:schemeClr>
                </a:solidFill>
                <a:effectLst/>
                <a:uLnTx/>
                <a:uFillTx/>
                <a:latin typeface="Arial"/>
                <a:ea typeface="+mn-ea"/>
                <a:cs typeface="Arial"/>
              </a:rPr>
              <a:t>800-</a:t>
            </a:r>
            <a:r>
              <a:rPr kumimoji="0" b="0" i="0" u="none" strike="noStrike" kern="1200" cap="none" spc="-20" normalizeH="0" baseline="0" noProof="0" dirty="0">
                <a:ln>
                  <a:noFill/>
                </a:ln>
                <a:solidFill>
                  <a:schemeClr val="accent2">
                    <a:lumMod val="49000"/>
                  </a:schemeClr>
                </a:solidFill>
                <a:effectLst/>
                <a:uLnTx/>
                <a:uFillTx/>
                <a:latin typeface="Arial"/>
                <a:ea typeface="+mn-ea"/>
                <a:cs typeface="Arial"/>
              </a:rPr>
              <a:t>1700 </a:t>
            </a:r>
            <a:endParaRPr lang="en-US" b="0" i="0" u="none" strike="noStrike" kern="1200" cap="none" spc="-20" normalizeH="0" baseline="0" noProof="0" dirty="0">
              <a:ln>
                <a:noFill/>
              </a:ln>
              <a:solidFill>
                <a:schemeClr val="accent2">
                  <a:lumMod val="49000"/>
                </a:schemeClr>
              </a:solidFill>
              <a:effectLst/>
              <a:uLnTx/>
              <a:uFillTx/>
              <a:latin typeface="Arial"/>
              <a:cs typeface="Arial"/>
            </a:endParaRPr>
          </a:p>
          <a:p>
            <a:pPr marL="0" marR="0" lvl="0" indent="0" algn="ctr" defTabSz="914400" rtl="0" eaLnBrk="1" fontAlgn="auto" latinLnBrk="0" hangingPunct="1">
              <a:lnSpc>
                <a:spcPct val="100000"/>
              </a:lnSpc>
              <a:spcBef>
                <a:spcPts val="100"/>
              </a:spcBef>
              <a:spcAft>
                <a:spcPts val="0"/>
              </a:spcAft>
              <a:buClrTx/>
              <a:buSzTx/>
              <a:buFontTx/>
              <a:buNone/>
              <a:tabLst/>
              <a:defRPr/>
            </a:pPr>
            <a:endParaRPr lang="en-US" b="0" i="0" u="none" strike="noStrike" kern="1200" cap="none" spc="-20" normalizeH="0" baseline="0" noProof="0" dirty="0">
              <a:ln>
                <a:noFill/>
              </a:ln>
              <a:solidFill>
                <a:schemeClr val="accent2">
                  <a:lumMod val="49000"/>
                </a:schemeClr>
              </a:solidFill>
              <a:effectLst/>
              <a:uLnTx/>
              <a:uFillTx/>
              <a:latin typeface="Arial"/>
              <a:cs typeface="Arial"/>
            </a:endParaRPr>
          </a:p>
          <a:p>
            <a:pPr marL="0" marR="0" lvl="0" indent="0" algn="ctr" defTabSz="914400" rtl="0" eaLnBrk="1" fontAlgn="auto" latinLnBrk="0" hangingPunct="1">
              <a:lnSpc>
                <a:spcPct val="100000"/>
              </a:lnSpc>
              <a:spcBef>
                <a:spcPts val="100"/>
              </a:spcBef>
              <a:spcAft>
                <a:spcPts val="0"/>
              </a:spcAft>
              <a:buClrTx/>
              <a:buSzTx/>
              <a:buFontTx/>
              <a:buNone/>
              <a:tabLst/>
              <a:defRPr/>
            </a:pPr>
            <a:r>
              <a:rPr kumimoji="0" lang="en-US" b="1" i="0" u="sng" strike="noStrike" kern="1200" cap="none" spc="-20" normalizeH="0" baseline="0" noProof="0" dirty="0">
                <a:ln>
                  <a:noFill/>
                </a:ln>
                <a:solidFill>
                  <a:schemeClr val="accent2">
                    <a:lumMod val="49000"/>
                  </a:schemeClr>
                </a:solidFill>
                <a:effectLst/>
                <a:uLnTx/>
                <a:uFillTx/>
                <a:latin typeface="Arial"/>
                <a:ea typeface="+mn-ea"/>
                <a:cs typeface="Arial"/>
              </a:rPr>
              <a:t>Contact</a:t>
            </a:r>
            <a:endParaRPr lang="en-US" b="1" i="0" u="sng" strike="noStrike" kern="1200" cap="none" spc="-20" normalizeH="0" baseline="0" noProof="0" dirty="0">
              <a:ln>
                <a:noFill/>
              </a:ln>
              <a:solidFill>
                <a:schemeClr val="accent2">
                  <a:lumMod val="49000"/>
                </a:schemeClr>
              </a:solidFill>
              <a:effectLst/>
              <a:uLnTx/>
              <a:uFillTx/>
              <a:latin typeface="Arial"/>
              <a:cs typeface="Arial"/>
            </a:endParaRPr>
          </a:p>
          <a:p>
            <a:pPr marL="0" marR="0" lvl="0" indent="0" algn="ctr" defTabSz="914400" rtl="0" eaLnBrk="1" fontAlgn="auto" latinLnBrk="0" hangingPunct="1">
              <a:lnSpc>
                <a:spcPct val="100000"/>
              </a:lnSpc>
              <a:spcBef>
                <a:spcPts val="100"/>
              </a:spcBef>
              <a:spcAft>
                <a:spcPts val="0"/>
              </a:spcAft>
              <a:buClrTx/>
              <a:buSzTx/>
              <a:buFontTx/>
              <a:buNone/>
              <a:tabLst/>
              <a:defRPr/>
            </a:pPr>
            <a:r>
              <a:rPr kumimoji="0" lang="en-US" b="0" i="0" u="none" strike="noStrike" kern="1200" cap="none" spc="-20" normalizeH="0" baseline="0" noProof="0" dirty="0">
                <a:ln>
                  <a:noFill/>
                </a:ln>
                <a:solidFill>
                  <a:schemeClr val="accent2">
                    <a:lumMod val="49000"/>
                  </a:schemeClr>
                </a:solidFill>
                <a:effectLst/>
                <a:uLnTx/>
                <a:uFillTx/>
                <a:latin typeface="Arial"/>
                <a:ea typeface="+mn-ea"/>
                <a:cs typeface="Arial"/>
              </a:rPr>
              <a:t>DSN: 784-0290</a:t>
            </a:r>
            <a:endParaRPr lang="en-US" b="0" i="0" u="none" strike="noStrike" kern="1200" cap="none" spc="-20" normalizeH="0" baseline="0" noProof="0" dirty="0">
              <a:ln>
                <a:noFill/>
              </a:ln>
              <a:solidFill>
                <a:schemeClr val="accent2">
                  <a:lumMod val="49000"/>
                </a:schemeClr>
              </a:solidFill>
              <a:effectLst/>
              <a:uLnTx/>
              <a:uFillTx/>
              <a:latin typeface="Arial"/>
              <a:cs typeface="Arial"/>
            </a:endParaRPr>
          </a:p>
          <a:p>
            <a:pPr marL="0" marR="0" lvl="0" indent="0" algn="ctr" defTabSz="914400" rtl="0" eaLnBrk="1" fontAlgn="auto" latinLnBrk="0" hangingPunct="1">
              <a:lnSpc>
                <a:spcPct val="100000"/>
              </a:lnSpc>
              <a:spcBef>
                <a:spcPts val="100"/>
              </a:spcBef>
              <a:spcAft>
                <a:spcPts val="0"/>
              </a:spcAft>
              <a:buClrTx/>
              <a:buSzTx/>
              <a:buFontTx/>
              <a:buNone/>
              <a:tabLst/>
              <a:defRPr/>
            </a:pPr>
            <a:r>
              <a:rPr kumimoji="0" b="0" i="0" u="none" strike="noStrike" kern="1200" cap="none" spc="0" normalizeH="0" baseline="0" noProof="0" dirty="0">
                <a:ln>
                  <a:noFill/>
                </a:ln>
                <a:solidFill>
                  <a:schemeClr val="accent2">
                    <a:lumMod val="49000"/>
                  </a:schemeClr>
                </a:solidFill>
                <a:effectLst/>
                <a:uLnTx/>
                <a:uFillTx/>
                <a:latin typeface="Arial"/>
                <a:ea typeface="+mn-ea"/>
                <a:cs typeface="Arial"/>
              </a:rPr>
              <a:t>COMM:</a:t>
            </a:r>
            <a:r>
              <a:rPr kumimoji="0" b="0" i="0" u="none" strike="noStrike" kern="1200" cap="none" spc="-10" normalizeH="0" baseline="0" noProof="0" dirty="0">
                <a:ln>
                  <a:noFill/>
                </a:ln>
                <a:solidFill>
                  <a:schemeClr val="accent2">
                    <a:lumMod val="49000"/>
                  </a:schemeClr>
                </a:solidFill>
                <a:effectLst/>
                <a:uLnTx/>
                <a:uFillTx/>
                <a:latin typeface="Arial"/>
                <a:ea typeface="+mn-ea"/>
                <a:cs typeface="Arial"/>
              </a:rPr>
              <a:t> </a:t>
            </a:r>
            <a:r>
              <a:rPr kumimoji="0" b="0" i="0" u="none" strike="noStrike" kern="1200" cap="none" spc="-25" normalizeH="0" baseline="0" noProof="0" dirty="0">
                <a:ln>
                  <a:noFill/>
                </a:ln>
                <a:solidFill>
                  <a:schemeClr val="accent2">
                    <a:lumMod val="49000"/>
                  </a:schemeClr>
                </a:solidFill>
                <a:effectLst/>
                <a:uLnTx/>
                <a:uFillTx/>
                <a:latin typeface="Arial"/>
                <a:ea typeface="+mn-ea"/>
                <a:cs typeface="Arial"/>
              </a:rPr>
              <a:t>0505-784-</a:t>
            </a:r>
            <a:r>
              <a:rPr kumimoji="0" lang="en-US" b="0" i="0" u="none" strike="noStrike" kern="1200" cap="none" spc="0" normalizeH="0" baseline="0" noProof="0" dirty="0">
                <a:ln>
                  <a:noFill/>
                </a:ln>
                <a:solidFill>
                  <a:schemeClr val="accent2">
                    <a:lumMod val="49000"/>
                  </a:schemeClr>
                </a:solidFill>
                <a:effectLst/>
                <a:uLnTx/>
                <a:uFillTx/>
                <a:latin typeface="Arial"/>
                <a:ea typeface="+mn-ea"/>
                <a:cs typeface="Arial"/>
              </a:rPr>
              <a:t>0290</a:t>
            </a:r>
            <a:endParaRPr b="0" i="0" u="none" strike="noStrike" kern="1200" cap="none" spc="0" normalizeH="0" baseline="0" noProof="0" dirty="0">
              <a:ln>
                <a:noFill/>
              </a:ln>
              <a:solidFill>
                <a:schemeClr val="accent2">
                  <a:lumMod val="49000"/>
                </a:schemeClr>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chemeClr val="accent2">
                    <a:lumMod val="49000"/>
                  </a:schemeClr>
                </a:solidFill>
                <a:effectLst/>
                <a:uLnTx/>
                <a:uFillTx/>
                <a:latin typeface="Arial"/>
                <a:ea typeface="+mn-ea"/>
                <a:cs typeface="Arial"/>
              </a:rPr>
              <a:t>Cell Call/Text</a:t>
            </a:r>
            <a:r>
              <a:rPr kumimoji="0" b="0" i="0" u="none" strike="noStrike" kern="1200" cap="none" spc="0" normalizeH="0" baseline="0" noProof="0" dirty="0">
                <a:ln>
                  <a:noFill/>
                </a:ln>
                <a:solidFill>
                  <a:schemeClr val="accent2">
                    <a:lumMod val="49000"/>
                  </a:schemeClr>
                </a:solidFill>
                <a:effectLst/>
                <a:uLnTx/>
                <a:uFillTx/>
                <a:latin typeface="Arial"/>
                <a:ea typeface="+mn-ea"/>
                <a:cs typeface="Arial"/>
              </a:rPr>
              <a:t>:</a:t>
            </a:r>
            <a:r>
              <a:rPr kumimoji="0" b="0" i="0" u="none" strike="noStrike" kern="1200" cap="none" spc="-55" normalizeH="0" baseline="0" noProof="0" dirty="0">
                <a:ln>
                  <a:noFill/>
                </a:ln>
                <a:solidFill>
                  <a:schemeClr val="accent2">
                    <a:lumMod val="49000"/>
                  </a:schemeClr>
                </a:solidFill>
                <a:effectLst/>
                <a:uLnTx/>
                <a:uFillTx/>
                <a:latin typeface="Arial"/>
                <a:ea typeface="+mn-ea"/>
                <a:cs typeface="Arial"/>
              </a:rPr>
              <a:t> </a:t>
            </a:r>
            <a:r>
              <a:rPr kumimoji="0" lang="en-US" b="0" i="0" u="none" strike="noStrike" kern="1200" cap="none" spc="-25" normalizeH="0" baseline="0" noProof="0" dirty="0">
                <a:ln>
                  <a:noFill/>
                </a:ln>
                <a:solidFill>
                  <a:schemeClr val="accent2">
                    <a:lumMod val="49000"/>
                  </a:schemeClr>
                </a:solidFill>
                <a:effectLst/>
                <a:uLnTx/>
                <a:uFillTx/>
                <a:latin typeface="Arial"/>
                <a:ea typeface="+mn-ea"/>
                <a:cs typeface="Arial"/>
              </a:rPr>
              <a:t>010-3386-0051</a:t>
            </a:r>
            <a:endParaRPr lang="en-US" b="0" i="0" u="none" strike="noStrike" kern="1200" cap="none" spc="-25" normalizeH="0" baseline="0" noProof="0" dirty="0">
              <a:ln>
                <a:noFill/>
              </a:ln>
              <a:solidFill>
                <a:schemeClr val="accent2">
                  <a:lumMod val="49000"/>
                </a:schemeClr>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25" normalizeH="0" baseline="0" noProof="0" dirty="0">
                <a:ln>
                  <a:noFill/>
                </a:ln>
                <a:solidFill>
                  <a:schemeClr val="accent2">
                    <a:lumMod val="49000"/>
                  </a:schemeClr>
                </a:solidFill>
                <a:effectLst/>
                <a:uLnTx/>
                <a:uFillTx/>
                <a:latin typeface="Arial"/>
                <a:ea typeface="+mn-ea"/>
                <a:cs typeface="Arial"/>
              </a:rPr>
              <a:t>Email: April.Kersey@us.af.mil</a:t>
            </a:r>
            <a:endParaRPr lang="en-US" b="0" i="0" u="none" strike="noStrike" kern="1200" cap="none" spc="-10" normalizeH="0" baseline="0" noProof="0" dirty="0">
              <a:ln>
                <a:noFill/>
              </a:ln>
              <a:solidFill>
                <a:schemeClr val="accent2">
                  <a:lumMod val="49000"/>
                </a:schemeClr>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b="0" i="0" u="none" strike="noStrike" kern="1200" cap="none" spc="-10" normalizeH="0" baseline="0" noProof="0" dirty="0">
              <a:ln>
                <a:noFill/>
              </a:ln>
              <a:solidFill>
                <a:schemeClr val="accent2">
                  <a:lumMod val="49000"/>
                </a:schemeClr>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sng" strike="noStrike" kern="1200" cap="none" spc="-10" normalizeH="0" baseline="0" noProof="0" dirty="0">
                <a:ln>
                  <a:noFill/>
                </a:ln>
                <a:solidFill>
                  <a:schemeClr val="accent2">
                    <a:lumMod val="49000"/>
                  </a:schemeClr>
                </a:solidFill>
                <a:effectLst/>
                <a:uLnTx/>
                <a:uFillTx/>
                <a:latin typeface="Arial"/>
                <a:ea typeface="+mn-ea"/>
                <a:cs typeface="Arial"/>
              </a:rPr>
              <a:t>Location</a:t>
            </a:r>
            <a:endParaRPr lang="en-US" b="1" i="0" u="sng" strike="noStrike" kern="1200" cap="none" spc="-10" normalizeH="0" baseline="0" noProof="0" dirty="0">
              <a:ln>
                <a:noFill/>
              </a:ln>
              <a:solidFill>
                <a:schemeClr val="accent2">
                  <a:lumMod val="49000"/>
                </a:schemeClr>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10" normalizeH="0" baseline="0" noProof="0" dirty="0">
                <a:ln>
                  <a:noFill/>
                </a:ln>
                <a:solidFill>
                  <a:schemeClr val="accent2">
                    <a:lumMod val="49000"/>
                  </a:schemeClr>
                </a:solidFill>
                <a:effectLst/>
                <a:uLnTx/>
                <a:uFillTx/>
                <a:latin typeface="Arial"/>
                <a:ea typeface="+mn-ea"/>
                <a:cs typeface="Arial"/>
              </a:rPr>
              <a:t>Professional Development Building</a:t>
            </a:r>
            <a:endParaRPr lang="en-US" b="0" i="0" u="none" strike="noStrike" kern="1200" cap="none" spc="-10" normalizeH="0" baseline="0" noProof="0" dirty="0">
              <a:ln>
                <a:noFill/>
              </a:ln>
              <a:solidFill>
                <a:schemeClr val="accent2">
                  <a:lumMod val="49000"/>
                </a:schemeClr>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chemeClr val="accent2">
                    <a:lumMod val="49000"/>
                  </a:schemeClr>
                </a:solidFill>
                <a:effectLst/>
                <a:uLnTx/>
                <a:uFillTx/>
                <a:latin typeface="Arial"/>
                <a:ea typeface="+mn-ea"/>
                <a:cs typeface="Arial"/>
              </a:rPr>
              <a:t>Building 788, Room 22</a:t>
            </a:r>
            <a:endParaRPr lang="en-US" b="0" i="0" u="none" strike="noStrike" kern="1200" cap="none" spc="0" normalizeH="0" baseline="0" noProof="0" dirty="0">
              <a:ln>
                <a:noFill/>
              </a:ln>
              <a:solidFill>
                <a:schemeClr val="accent2">
                  <a:lumMod val="49000"/>
                </a:schemeClr>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chemeClr val="accent2">
                    <a:lumMod val="49000"/>
                  </a:schemeClr>
                </a:solidFill>
                <a:effectLst/>
                <a:uLnTx/>
                <a:uFillTx/>
                <a:latin typeface="Arial"/>
                <a:ea typeface="+mn-ea"/>
                <a:cs typeface="Arial"/>
              </a:rPr>
              <a:t>Between Chilis and The Education Center</a:t>
            </a:r>
            <a:endParaRPr lang="en-US" b="0" i="0" u="none" strike="noStrike" kern="1200" cap="none" spc="0" normalizeH="0" baseline="0" noProof="0" dirty="0">
              <a:ln>
                <a:noFill/>
              </a:ln>
              <a:solidFill>
                <a:schemeClr val="accent2">
                  <a:lumMod val="49000"/>
                </a:schemeClr>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b="0" i="0" u="none" strike="noStrike" kern="1200" cap="none" spc="0" normalizeH="0" baseline="0" noProof="0" dirty="0">
              <a:ln>
                <a:noFill/>
              </a:ln>
              <a:solidFill>
                <a:schemeClr val="accent2">
                  <a:lumMod val="49000"/>
                </a:schemeClr>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sng" strike="noStrike" kern="1200" cap="none" spc="0" normalizeH="0" baseline="0" noProof="0" dirty="0">
                <a:ln>
                  <a:noFill/>
                </a:ln>
                <a:solidFill>
                  <a:schemeClr val="accent2">
                    <a:lumMod val="49000"/>
                  </a:schemeClr>
                </a:solidFill>
                <a:effectLst/>
                <a:uLnTx/>
                <a:uFillTx/>
                <a:latin typeface="Arial"/>
                <a:ea typeface="+mn-ea"/>
                <a:cs typeface="Arial"/>
              </a:rPr>
              <a:t>Information</a:t>
            </a:r>
            <a:endParaRPr lang="en-US" b="1" i="0" u="sng" strike="noStrike" kern="1200" cap="none" spc="0" normalizeH="0" baseline="0" noProof="0" dirty="0">
              <a:ln>
                <a:noFill/>
              </a:ln>
              <a:solidFill>
                <a:schemeClr val="accent2">
                  <a:lumMod val="49000"/>
                </a:schemeClr>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chemeClr val="accent2">
                    <a:lumMod val="49000"/>
                  </a:schemeClr>
                </a:solidFill>
                <a:effectLst/>
                <a:uLnTx/>
                <a:uFillTx/>
                <a:latin typeface="Arial"/>
                <a:ea typeface="+mn-ea"/>
                <a:cs typeface="Arial"/>
                <a:hlinkClick r:id="rId2">
                  <a:extLst>
                    <a:ext uri="{A12FA001-AC4F-418D-AE19-62706E023703}">
                      <ahyp:hlinkClr xmlns:ahyp="http://schemas.microsoft.com/office/drawing/2018/hyperlinkcolor" val="tx"/>
                    </a:ext>
                  </a:extLst>
                </a:hlinkClick>
              </a:rPr>
              <a:t>https://51fss.com/school-liaison-office/</a:t>
            </a:r>
            <a:endParaRPr lang="en-US" b="0" i="0" u="none" strike="noStrike" kern="1200" cap="none" spc="0" normalizeH="0" baseline="0" noProof="0" dirty="0">
              <a:ln>
                <a:noFill/>
              </a:ln>
              <a:solidFill>
                <a:schemeClr val="accent2">
                  <a:lumMod val="49000"/>
                </a:schemeClr>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chemeClr val="accent2">
                    <a:lumMod val="49000"/>
                  </a:schemeClr>
                </a:solidFill>
                <a:effectLst/>
                <a:uLnTx/>
                <a:uFillTx/>
                <a:latin typeface="Arial"/>
                <a:ea typeface="+mn-ea"/>
                <a:cs typeface="Arial"/>
                <a:hlinkClick r:id="rId3">
                  <a:extLst>
                    <a:ext uri="{A12FA001-AC4F-418D-AE19-62706E023703}">
                      <ahyp:hlinkClr xmlns:ahyp="http://schemas.microsoft.com/office/drawing/2018/hyperlinkcolor" val="tx"/>
                    </a:ext>
                  </a:extLst>
                </a:hlinkClick>
              </a:rPr>
              <a:t>https://www.facebook.com/osanslo/</a:t>
            </a:r>
            <a:endParaRPr kumimoji="0" lang="en-US" b="0" i="0" u="none" strike="noStrike" kern="1200" cap="none" spc="0" normalizeH="0" baseline="0" noProof="0" dirty="0">
              <a:ln>
                <a:noFill/>
              </a:ln>
              <a:solidFill>
                <a:schemeClr val="accent2">
                  <a:lumMod val="49000"/>
                </a:schemeClr>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Arial"/>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dirty="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210860467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16970-AEF5-F0F5-DF9C-E6B4E2679B98}"/>
              </a:ext>
            </a:extLst>
          </p:cNvPr>
          <p:cNvSpPr>
            <a:spLocks noGrp="1"/>
          </p:cNvSpPr>
          <p:nvPr>
            <p:ph type="title"/>
          </p:nvPr>
        </p:nvSpPr>
        <p:spPr/>
        <p:txBody>
          <a:bodyPr/>
          <a:lstStyle/>
          <a:p>
            <a:r>
              <a:rPr lang="en-US"/>
              <a:t>Military and Family Life Counselors </a:t>
            </a:r>
          </a:p>
        </p:txBody>
      </p:sp>
      <p:sp>
        <p:nvSpPr>
          <p:cNvPr id="3" name="Content Placeholder 2">
            <a:extLst>
              <a:ext uri="{FF2B5EF4-FFF2-40B4-BE49-F238E27FC236}">
                <a16:creationId xmlns:a16="http://schemas.microsoft.com/office/drawing/2014/main" id="{42F2EC1B-0646-A41B-F0C3-A13452427AFA}"/>
              </a:ext>
            </a:extLst>
          </p:cNvPr>
          <p:cNvSpPr>
            <a:spLocks noGrp="1"/>
          </p:cNvSpPr>
          <p:nvPr>
            <p:ph sz="quarter" idx="11"/>
          </p:nvPr>
        </p:nvSpPr>
        <p:spPr>
          <a:xfrm>
            <a:off x="465709" y="1210733"/>
            <a:ext cx="8447088" cy="4870450"/>
          </a:xfrm>
        </p:spPr>
        <p:txBody>
          <a:bodyPr/>
          <a:lstStyle/>
          <a:p>
            <a:pPr marL="0" indent="0">
              <a:buNone/>
            </a:pPr>
            <a:endParaRPr lang="en-US" sz="2000" dirty="0"/>
          </a:p>
          <a:p>
            <a:r>
              <a:rPr lang="en-US" sz="2000" dirty="0"/>
              <a:t>Child Youth Behavioral MFLCS:</a:t>
            </a:r>
          </a:p>
          <a:p>
            <a:pPr lvl="1"/>
            <a:r>
              <a:rPr lang="en-US" sz="2000" dirty="0"/>
              <a:t>What:</a:t>
            </a:r>
            <a:r>
              <a:rPr lang="en-US" sz="2000" b="0" dirty="0"/>
              <a:t> CYB MFLCS offer non-medical counseling, consultations, outreach &amp; presentations.</a:t>
            </a:r>
          </a:p>
          <a:p>
            <a:pPr lvl="1"/>
            <a:r>
              <a:rPr lang="en-US" sz="2000" dirty="0"/>
              <a:t>Who:</a:t>
            </a:r>
            <a:r>
              <a:rPr lang="en-US" sz="2000" b="0" dirty="0"/>
              <a:t> Must be an active service member or retired in last 6 months or dependent of one. Can meet with child and parent individually or as a family. </a:t>
            </a:r>
          </a:p>
          <a:p>
            <a:pPr lvl="1"/>
            <a:r>
              <a:rPr lang="en-US" sz="2000" dirty="0"/>
              <a:t>How</a:t>
            </a:r>
            <a:r>
              <a:rPr lang="en-US" sz="2000" b="0" dirty="0"/>
              <a:t>: Provide signed parent acknowledgement form if ages 17 or younger. </a:t>
            </a:r>
          </a:p>
          <a:p>
            <a:pPr marL="406389" lvl="1" indent="0">
              <a:buNone/>
            </a:pPr>
            <a:endParaRPr lang="en-US" sz="2000" b="0" dirty="0"/>
          </a:p>
          <a:p>
            <a:pPr lvl="1"/>
            <a:r>
              <a:rPr lang="en-US" sz="2000" dirty="0"/>
              <a:t>OMHS: Joshua Chak</a:t>
            </a:r>
          </a:p>
          <a:p>
            <a:pPr lvl="1"/>
            <a:r>
              <a:rPr lang="en-US" sz="2000" dirty="0"/>
              <a:t>OES: Chante Coley </a:t>
            </a:r>
            <a:endParaRPr lang="en-US" sz="1600" dirty="0"/>
          </a:p>
          <a:p>
            <a:pPr lvl="1"/>
            <a:r>
              <a:rPr lang="en-US" sz="2000" dirty="0"/>
              <a:t>CYP/Homeschool/ Base-wide: Felicia McRae</a:t>
            </a:r>
          </a:p>
          <a:p>
            <a:pPr marL="406389" lvl="1" indent="0">
              <a:buNone/>
            </a:pPr>
            <a:endParaRPr lang="en-US" sz="1600" dirty="0"/>
          </a:p>
        </p:txBody>
      </p:sp>
      <p:sp>
        <p:nvSpPr>
          <p:cNvPr id="4" name="Slide Number Placeholder 3">
            <a:extLst>
              <a:ext uri="{FF2B5EF4-FFF2-40B4-BE49-F238E27FC236}">
                <a16:creationId xmlns:a16="http://schemas.microsoft.com/office/drawing/2014/main" id="{A25C1528-B0AD-1D63-27D9-33DFF80077A9}"/>
              </a:ext>
            </a:extLst>
          </p:cNvPr>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B6A8F7A-6063-476F-B19C-50FFE16C23F2}" type="slidenum">
              <a:rPr kumimoji="0" lang="en-US" sz="1000" b="0" i="0" u="none" strike="noStrike" kern="1200" cap="none" spc="0" normalizeH="0" baseline="0" noProof="0" smtClean="0">
                <a:ln>
                  <a:noFill/>
                </a:ln>
                <a:solidFill>
                  <a:srgbClr val="969696"/>
                </a:solidFill>
                <a:effectLst/>
                <a:uLnTx/>
                <a:uFillTx/>
                <a:latin typeface="Arial"/>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sz="1000" b="0" i="0" u="none" strike="noStrike" kern="1200" cap="none" spc="0" normalizeH="0" baseline="0" noProof="0">
              <a:ln>
                <a:noFill/>
              </a:ln>
              <a:solidFill>
                <a:srgbClr val="808080"/>
              </a:solidFill>
              <a:effectLst/>
              <a:uLnTx/>
              <a:uFillTx/>
              <a:latin typeface="Arial"/>
              <a:ea typeface="+mn-ea"/>
              <a:cs typeface="Arial" charset="0"/>
            </a:endParaRPr>
          </a:p>
        </p:txBody>
      </p:sp>
    </p:spTree>
    <p:extLst>
      <p:ext uri="{BB962C8B-B14F-4D97-AF65-F5344CB8AC3E}">
        <p14:creationId xmlns:p14="http://schemas.microsoft.com/office/powerpoint/2010/main" val="84985537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658274-C132-1B81-C48A-66CBC99DD3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5304F9-3AD4-40EB-F9CB-54BAEEC88BC8}"/>
              </a:ext>
            </a:extLst>
          </p:cNvPr>
          <p:cNvSpPr>
            <a:spLocks noGrp="1"/>
          </p:cNvSpPr>
          <p:nvPr>
            <p:ph type="title"/>
          </p:nvPr>
        </p:nvSpPr>
        <p:spPr/>
        <p:txBody>
          <a:bodyPr/>
          <a:lstStyle/>
          <a:p>
            <a:r>
              <a:rPr lang="en-US" dirty="0"/>
              <a:t>DoDEA PacWest</a:t>
            </a:r>
          </a:p>
        </p:txBody>
      </p:sp>
      <p:sp>
        <p:nvSpPr>
          <p:cNvPr id="4" name="Slide Number Placeholder 3">
            <a:extLst>
              <a:ext uri="{FF2B5EF4-FFF2-40B4-BE49-F238E27FC236}">
                <a16:creationId xmlns:a16="http://schemas.microsoft.com/office/drawing/2014/main" id="{504233DD-4806-F01D-6E9C-80F9831E8FE2}"/>
              </a:ext>
            </a:extLst>
          </p:cNvPr>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B6A8F7A-6063-476F-B19C-50FFE16C23F2}" type="slidenum">
              <a:rPr kumimoji="0" lang="en-US" sz="1000" b="0" i="0" u="none" strike="noStrike" kern="1200" cap="none" spc="0" normalizeH="0" baseline="0" noProof="0" smtClean="0">
                <a:ln>
                  <a:noFill/>
                </a:ln>
                <a:solidFill>
                  <a:srgbClr val="969696"/>
                </a:solidFill>
                <a:effectLst/>
                <a:uLnTx/>
                <a:uFillTx/>
                <a:latin typeface="Arial"/>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sz="1000" b="0" i="0" u="none" strike="noStrike" kern="1200" cap="none" spc="0" normalizeH="0" baseline="0" noProof="0">
              <a:ln>
                <a:noFill/>
              </a:ln>
              <a:solidFill>
                <a:srgbClr val="808080"/>
              </a:solidFill>
              <a:effectLst/>
              <a:uLnTx/>
              <a:uFillTx/>
              <a:latin typeface="Arial"/>
              <a:ea typeface="+mn-ea"/>
              <a:cs typeface="Arial" charset="0"/>
            </a:endParaRPr>
          </a:p>
        </p:txBody>
      </p:sp>
      <p:sp>
        <p:nvSpPr>
          <p:cNvPr id="5" name="Content Placeholder 5">
            <a:extLst>
              <a:ext uri="{FF2B5EF4-FFF2-40B4-BE49-F238E27FC236}">
                <a16:creationId xmlns:a16="http://schemas.microsoft.com/office/drawing/2014/main" id="{DD38DEF3-43D7-546A-E7FF-09868678A5C7}"/>
              </a:ext>
            </a:extLst>
          </p:cNvPr>
          <p:cNvSpPr>
            <a:spLocks noGrp="1"/>
          </p:cNvSpPr>
          <p:nvPr>
            <p:ph sz="quarter" idx="11"/>
          </p:nvPr>
        </p:nvSpPr>
        <p:spPr>
          <a:xfrm>
            <a:off x="315429" y="1267842"/>
            <a:ext cx="8490641" cy="1659407"/>
          </a:xfrm>
        </p:spPr>
        <p:txBody>
          <a:bodyPr/>
          <a:lstStyle/>
          <a:p>
            <a:pPr marL="0" indent="0">
              <a:lnSpc>
                <a:spcPct val="100000"/>
              </a:lnSpc>
              <a:spcBef>
                <a:spcPts val="600"/>
              </a:spcBef>
              <a:buFont typeface="Arial" panose="020B0604020202020204" pitchFamily="34" charset="0"/>
              <a:buNone/>
            </a:pPr>
            <a:r>
              <a:rPr lang="en-US" sz="1200" b="1" u="sng" dirty="0">
                <a:latin typeface=" Arial"/>
                <a:cs typeface="Times New Roman" panose="02020603050405020304" pitchFamily="18" charset="0"/>
              </a:rPr>
              <a:t>Registration</a:t>
            </a:r>
          </a:p>
          <a:p>
            <a:pPr marL="0" indent="0">
              <a:lnSpc>
                <a:spcPct val="100000"/>
              </a:lnSpc>
              <a:spcBef>
                <a:spcPts val="600"/>
              </a:spcBef>
              <a:buFont typeface="Arial" panose="020B0604020202020204" pitchFamily="34" charset="0"/>
              <a:buNone/>
            </a:pPr>
            <a:r>
              <a:rPr lang="en-US" sz="1100" b="0" dirty="0">
                <a:latin typeface=" Arial"/>
                <a:cs typeface="Times New Roman" panose="02020603050405020304" pitchFamily="18" charset="0"/>
              </a:rPr>
              <a:t>To register to attend a DoDEA School the following </a:t>
            </a:r>
            <a:r>
              <a:rPr lang="en-US" sz="1100" dirty="0">
                <a:latin typeface=" Arial"/>
                <a:cs typeface="Times New Roman" panose="02020603050405020304" pitchFamily="18" charset="0"/>
              </a:rPr>
              <a:t>age requirements</a:t>
            </a:r>
            <a:r>
              <a:rPr lang="en-US" sz="1100" b="0" dirty="0">
                <a:latin typeface=" Arial"/>
                <a:cs typeface="Times New Roman" panose="02020603050405020304" pitchFamily="18" charset="0"/>
              </a:rPr>
              <a:t> must be met.</a:t>
            </a:r>
          </a:p>
          <a:p>
            <a:pPr marL="406389" lvl="1" indent="0">
              <a:buNone/>
            </a:pPr>
            <a:r>
              <a:rPr lang="en-US" sz="1100" b="1" dirty="0">
                <a:latin typeface=" Arial"/>
                <a:cs typeface="Times New Roman" panose="02020603050405020304" pitchFamily="18" charset="0"/>
              </a:rPr>
              <a:t>A child must be:</a:t>
            </a:r>
          </a:p>
          <a:p>
            <a:pPr lvl="1"/>
            <a:r>
              <a:rPr lang="en-US" sz="1100" b="0" dirty="0">
                <a:latin typeface=" Arial"/>
                <a:cs typeface="Times New Roman" panose="02020603050405020304" pitchFamily="18" charset="0"/>
              </a:rPr>
              <a:t>four years old by September 1 to attend Pre-Kindergarten.</a:t>
            </a:r>
          </a:p>
          <a:p>
            <a:pPr lvl="1"/>
            <a:r>
              <a:rPr lang="en-US" sz="1100" b="0" dirty="0">
                <a:latin typeface=" Arial"/>
                <a:cs typeface="Times New Roman" panose="02020603050405020304" pitchFamily="18" charset="0"/>
              </a:rPr>
              <a:t>five years old by September 1 to enroll in kindergarten.</a:t>
            </a:r>
          </a:p>
          <a:p>
            <a:pPr lvl="1"/>
            <a:r>
              <a:rPr lang="en-US" sz="1100" b="0" dirty="0">
                <a:latin typeface=" Arial"/>
                <a:cs typeface="Times New Roman" panose="02020603050405020304" pitchFamily="18" charset="0"/>
              </a:rPr>
              <a:t>six years old by September 1 to attend first grade.</a:t>
            </a:r>
          </a:p>
        </p:txBody>
      </p:sp>
      <p:sp>
        <p:nvSpPr>
          <p:cNvPr id="10" name="Content Placeholder 5">
            <a:extLst>
              <a:ext uri="{FF2B5EF4-FFF2-40B4-BE49-F238E27FC236}">
                <a16:creationId xmlns:a16="http://schemas.microsoft.com/office/drawing/2014/main" id="{87B58F22-4022-D12B-7C38-5BB04368C083}"/>
              </a:ext>
            </a:extLst>
          </p:cNvPr>
          <p:cNvSpPr txBox="1">
            <a:spLocks/>
          </p:cNvSpPr>
          <p:nvPr/>
        </p:nvSpPr>
        <p:spPr bwMode="auto">
          <a:xfrm>
            <a:off x="315429" y="2626589"/>
            <a:ext cx="6882158" cy="691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85744" indent="-285744" algn="l" rtl="0" eaLnBrk="0" fontAlgn="base" hangingPunct="0">
              <a:spcBef>
                <a:spcPct val="20000"/>
              </a:spcBef>
              <a:spcAft>
                <a:spcPct val="0"/>
              </a:spcAft>
              <a:buClr>
                <a:srgbClr val="151C77"/>
              </a:buClr>
              <a:buSzPct val="120000"/>
              <a:buFont typeface="Wingdings" panose="05000000000000000000" pitchFamily="2" charset="2"/>
              <a:buChar char="§"/>
              <a:defRPr sz="2400" b="1">
                <a:solidFill>
                  <a:srgbClr val="151C77"/>
                </a:solidFill>
                <a:latin typeface="+mn-lt"/>
                <a:ea typeface="+mn-ea"/>
                <a:cs typeface="+mn-cs"/>
              </a:defRPr>
            </a:lvl1pPr>
            <a:lvl2pPr marL="688957" indent="-282568" algn="l" rtl="0" eaLnBrk="0" fontAlgn="base" hangingPunct="0">
              <a:spcBef>
                <a:spcPct val="20000"/>
              </a:spcBef>
              <a:spcAft>
                <a:spcPct val="0"/>
              </a:spcAft>
              <a:buClr>
                <a:srgbClr val="151C77"/>
              </a:buClr>
              <a:buSzPct val="120000"/>
              <a:buFont typeface="Wingdings" panose="05000000000000000000" pitchFamily="2" charset="2"/>
              <a:buChar char="§"/>
              <a:defRPr sz="2200" b="1">
                <a:solidFill>
                  <a:srgbClr val="151C77"/>
                </a:solidFill>
                <a:latin typeface="+mn-lt"/>
              </a:defRPr>
            </a:lvl2pPr>
            <a:lvl3pPr marL="1027088" indent="-223833" algn="l" rtl="0" eaLnBrk="0" fontAlgn="base" hangingPunct="0">
              <a:spcBef>
                <a:spcPct val="20000"/>
              </a:spcBef>
              <a:spcAft>
                <a:spcPct val="0"/>
              </a:spcAft>
              <a:buClr>
                <a:srgbClr val="151C77"/>
              </a:buClr>
              <a:buSzPct val="120000"/>
              <a:buFont typeface="Wingdings" panose="05000000000000000000" pitchFamily="2" charset="2"/>
              <a:buChar char="§"/>
              <a:defRPr b="1">
                <a:solidFill>
                  <a:srgbClr val="151C77"/>
                </a:solidFill>
                <a:latin typeface="+mn-lt"/>
              </a:defRPr>
            </a:lvl3pPr>
            <a:lvl4pPr marL="1600160" indent="-228594" algn="l" rtl="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mn-lt"/>
              </a:defRPr>
            </a:lvl4pPr>
            <a:lvl5pPr marL="2057349" indent="-228594" algn="l" rtl="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mn-lt"/>
              </a:defRPr>
            </a:lvl5pPr>
            <a:lvl6pPr marL="2514537"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726"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8914"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103"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pPr marL="0" marR="0" lvl="0" indent="0" algn="l" defTabSz="914400" rtl="0" eaLnBrk="0" fontAlgn="base" latinLnBrk="0" hangingPunct="0">
              <a:lnSpc>
                <a:spcPct val="100000"/>
              </a:lnSpc>
              <a:spcBef>
                <a:spcPct val="20000"/>
              </a:spcBef>
              <a:spcAft>
                <a:spcPct val="0"/>
              </a:spcAft>
              <a:buClr>
                <a:srgbClr val="151C77"/>
              </a:buClr>
              <a:buSzPct val="120000"/>
              <a:buFont typeface="Wingdings" panose="05000000000000000000" pitchFamily="2" charset="2"/>
              <a:buNone/>
              <a:tabLst/>
              <a:defRPr/>
            </a:pPr>
            <a:r>
              <a:rPr kumimoji="0" lang="en-US" sz="1100" b="1" i="0" u="none" strike="noStrike" kern="0" cap="none" spc="0" normalizeH="0" baseline="0" noProof="0" dirty="0">
                <a:ln>
                  <a:noFill/>
                </a:ln>
                <a:effectLst/>
                <a:uLnTx/>
                <a:uFillTx/>
                <a:latin typeface=" Arial"/>
                <a:ea typeface="+mn-ea"/>
                <a:cs typeface="Times New Roman" panose="02020603050405020304" pitchFamily="18" charset="0"/>
              </a:rPr>
              <a:t>Pre-registration</a:t>
            </a:r>
            <a:r>
              <a:rPr kumimoji="0" lang="en-US" sz="1100" b="0" i="0" u="none" strike="noStrike" kern="0" cap="none" spc="0" normalizeH="0" baseline="0" noProof="0" dirty="0">
                <a:ln>
                  <a:noFill/>
                </a:ln>
                <a:effectLst/>
                <a:uLnTx/>
                <a:uFillTx/>
                <a:latin typeface=" Arial"/>
                <a:ea typeface="+mn-ea"/>
                <a:cs typeface="Times New Roman" panose="02020603050405020304" pitchFamily="18" charset="0"/>
              </a:rPr>
              <a:t> for new students: Visit DoDEA Online Registration Portal </a:t>
            </a:r>
            <a:r>
              <a:rPr kumimoji="0" lang="en-US" sz="1100" b="0" i="0" u="none" strike="noStrike" kern="0" cap="none" spc="0" normalizeH="0" baseline="0" noProof="0" dirty="0">
                <a:ln>
                  <a:noFill/>
                </a:ln>
                <a:effectLst/>
                <a:uLnTx/>
                <a:uFillTx/>
                <a:latin typeface=" Arial"/>
                <a:ea typeface="+mn-ea"/>
                <a:cs typeface="Times New Roman" panose="02020603050405020304" pitchFamily="18" charset="0"/>
                <a:hlinkClick r:id="rId2">
                  <a:extLst>
                    <a:ext uri="{A12FA001-AC4F-418D-AE19-62706E023703}">
                      <ahyp:hlinkClr xmlns:ahyp="http://schemas.microsoft.com/office/drawing/2018/hyperlinkcolor" val="tx"/>
                    </a:ext>
                  </a:extLst>
                </a:hlinkClick>
              </a:rPr>
              <a:t>https://dodeasis.myfollett.com/aspen</a:t>
            </a:r>
            <a:endParaRPr kumimoji="0" lang="en-US" sz="1100" b="0" i="0" u="none" strike="noStrike" kern="0" cap="none" spc="0" normalizeH="0" baseline="0" noProof="0" dirty="0">
              <a:ln>
                <a:noFill/>
              </a:ln>
              <a:effectLst/>
              <a:uLnTx/>
              <a:uFillTx/>
              <a:latin typeface=" Arial"/>
              <a:ea typeface="+mn-ea"/>
              <a:cs typeface="Times New Roman" panose="02020603050405020304" pitchFamily="18" charset="0"/>
            </a:endParaRPr>
          </a:p>
          <a:p>
            <a:pPr marL="0" marR="0" lvl="0" indent="0" algn="l" defTabSz="914400" rtl="0" eaLnBrk="0" fontAlgn="base" latinLnBrk="0" hangingPunct="0">
              <a:lnSpc>
                <a:spcPct val="100000"/>
              </a:lnSpc>
              <a:spcBef>
                <a:spcPct val="20000"/>
              </a:spcBef>
              <a:spcAft>
                <a:spcPct val="0"/>
              </a:spcAft>
              <a:buClr>
                <a:srgbClr val="151C77"/>
              </a:buClr>
              <a:buSzPct val="120000"/>
              <a:buFont typeface="Wingdings" panose="05000000000000000000" pitchFamily="2" charset="2"/>
              <a:buNone/>
              <a:tabLst/>
              <a:defRPr/>
            </a:pPr>
            <a:r>
              <a:rPr kumimoji="0" lang="en-US" sz="1100" b="1" i="0" u="none" strike="noStrike" kern="0" cap="none" spc="0" normalizeH="0" baseline="0" noProof="0" dirty="0">
                <a:ln>
                  <a:noFill/>
                </a:ln>
                <a:effectLst/>
                <a:uLnTx/>
                <a:uFillTx/>
                <a:latin typeface=" Arial"/>
                <a:ea typeface="+mn-ea"/>
                <a:cs typeface="Times New Roman" panose="02020603050405020304" pitchFamily="18" charset="0"/>
              </a:rPr>
              <a:t>Final Registration</a:t>
            </a:r>
            <a:r>
              <a:rPr kumimoji="0" lang="en-US" sz="1100" b="0" i="0" u="none" strike="noStrike" kern="0" cap="none" spc="0" normalizeH="0" baseline="0" noProof="0" dirty="0">
                <a:ln>
                  <a:noFill/>
                </a:ln>
                <a:effectLst/>
                <a:uLnTx/>
                <a:uFillTx/>
                <a:latin typeface=" Arial"/>
                <a:ea typeface="+mn-ea"/>
                <a:cs typeface="Times New Roman" panose="02020603050405020304" pitchFamily="18" charset="0"/>
              </a:rPr>
              <a:t>: Please contact the school registrar to finalize the registration once you arrive in Korea. </a:t>
            </a:r>
          </a:p>
          <a:p>
            <a:pPr marL="0" marR="0" lvl="0" indent="0" algn="l" defTabSz="914400" rtl="0" eaLnBrk="0" fontAlgn="base" latinLnBrk="0" hangingPunct="0">
              <a:lnSpc>
                <a:spcPct val="100000"/>
              </a:lnSpc>
              <a:spcBef>
                <a:spcPct val="20000"/>
              </a:spcBef>
              <a:spcAft>
                <a:spcPct val="0"/>
              </a:spcAft>
              <a:buClr>
                <a:srgbClr val="151C77"/>
              </a:buClr>
              <a:buSzPct val="120000"/>
              <a:buFont typeface="Wingdings" panose="05000000000000000000" pitchFamily="2" charset="2"/>
              <a:buNone/>
              <a:tabLst/>
              <a:defRPr/>
            </a:pPr>
            <a:r>
              <a:rPr kumimoji="0" lang="en-US" sz="1100" b="1" i="0" u="none" strike="noStrike" kern="0" cap="none" spc="0" normalizeH="0" baseline="0" noProof="0" dirty="0">
                <a:ln>
                  <a:noFill/>
                </a:ln>
                <a:effectLst/>
                <a:uLnTx/>
                <a:uFillTx/>
                <a:latin typeface=" Arial"/>
                <a:ea typeface="+mn-ea"/>
                <a:cs typeface="Times New Roman" panose="02020603050405020304" pitchFamily="18" charset="0"/>
              </a:rPr>
              <a:t>Existing students</a:t>
            </a:r>
            <a:r>
              <a:rPr kumimoji="0" lang="en-US" sz="1100" b="0" i="0" u="none" strike="noStrike" kern="0" cap="none" spc="0" normalizeH="0" baseline="0" noProof="0" dirty="0">
                <a:ln>
                  <a:noFill/>
                </a:ln>
                <a:effectLst/>
                <a:uLnTx/>
                <a:uFillTx/>
                <a:latin typeface=" Arial"/>
                <a:ea typeface="+mn-ea"/>
                <a:cs typeface="Times New Roman" panose="02020603050405020304" pitchFamily="18" charset="0"/>
              </a:rPr>
              <a:t>: Contact the School Registrar to update student information.</a:t>
            </a:r>
          </a:p>
        </p:txBody>
      </p:sp>
      <p:pic>
        <p:nvPicPr>
          <p:cNvPr id="11" name="Picture 10">
            <a:extLst>
              <a:ext uri="{FF2B5EF4-FFF2-40B4-BE49-F238E27FC236}">
                <a16:creationId xmlns:a16="http://schemas.microsoft.com/office/drawing/2014/main" id="{F1E1B4EC-6E5C-B9DB-3B07-61919B11BAC9}"/>
              </a:ext>
            </a:extLst>
          </p:cNvPr>
          <p:cNvPicPr>
            <a:picLocks noChangeAspect="1"/>
          </p:cNvPicPr>
          <p:nvPr/>
        </p:nvPicPr>
        <p:blipFill>
          <a:blip r:embed="rId3"/>
          <a:stretch>
            <a:fillRect/>
          </a:stretch>
        </p:blipFill>
        <p:spPr>
          <a:xfrm>
            <a:off x="7498965" y="1678611"/>
            <a:ext cx="978667" cy="978667"/>
          </a:xfrm>
          <a:prstGeom prst="rect">
            <a:avLst/>
          </a:prstGeom>
        </p:spPr>
      </p:pic>
      <p:sp>
        <p:nvSpPr>
          <p:cNvPr id="12" name="TextBox 11">
            <a:extLst>
              <a:ext uri="{FF2B5EF4-FFF2-40B4-BE49-F238E27FC236}">
                <a16:creationId xmlns:a16="http://schemas.microsoft.com/office/drawing/2014/main" id="{9303FB7D-BFC4-8A72-E6A0-83AEBAF5B5D8}"/>
              </a:ext>
            </a:extLst>
          </p:cNvPr>
          <p:cNvSpPr txBox="1"/>
          <p:nvPr/>
        </p:nvSpPr>
        <p:spPr>
          <a:xfrm>
            <a:off x="6336341" y="1261025"/>
            <a:ext cx="330391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2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 Arial"/>
                <a:ea typeface="+mn-ea"/>
                <a:cs typeface="Times New Roman" panose="02020603050405020304" pitchFamily="18" charset="0"/>
              </a:rPr>
              <a:t>Schools Need </a:t>
            </a:r>
            <a:br>
              <a:rPr kumimoji="0" lang="en-US" sz="12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 Arial"/>
                <a:ea typeface="+mn-ea"/>
                <a:cs typeface="Times New Roman" panose="02020603050405020304" pitchFamily="18" charset="0"/>
              </a:rPr>
            </a:br>
            <a:r>
              <a:rPr kumimoji="0" lang="en-US" sz="12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 Arial"/>
                <a:ea typeface="+mn-ea"/>
                <a:cs typeface="Times New Roman" panose="02020603050405020304" pitchFamily="18" charset="0"/>
              </a:rPr>
              <a:t>Substitute Teachers</a:t>
            </a:r>
          </a:p>
        </p:txBody>
      </p:sp>
      <p:pic>
        <p:nvPicPr>
          <p:cNvPr id="14" name="Picture 13">
            <a:extLst>
              <a:ext uri="{FF2B5EF4-FFF2-40B4-BE49-F238E27FC236}">
                <a16:creationId xmlns:a16="http://schemas.microsoft.com/office/drawing/2014/main" id="{2B3D54A7-BEFF-EC02-4523-475A322643A2}"/>
              </a:ext>
            </a:extLst>
          </p:cNvPr>
          <p:cNvPicPr>
            <a:picLocks noChangeAspect="1"/>
          </p:cNvPicPr>
          <p:nvPr/>
        </p:nvPicPr>
        <p:blipFill>
          <a:blip r:embed="rId4"/>
          <a:stretch>
            <a:fillRect/>
          </a:stretch>
        </p:blipFill>
        <p:spPr>
          <a:xfrm>
            <a:off x="7498965" y="3491810"/>
            <a:ext cx="978667" cy="978667"/>
          </a:xfrm>
          <a:prstGeom prst="rect">
            <a:avLst/>
          </a:prstGeom>
        </p:spPr>
      </p:pic>
      <p:sp>
        <p:nvSpPr>
          <p:cNvPr id="15" name="TextBox 14">
            <a:extLst>
              <a:ext uri="{FF2B5EF4-FFF2-40B4-BE49-F238E27FC236}">
                <a16:creationId xmlns:a16="http://schemas.microsoft.com/office/drawing/2014/main" id="{A50E0382-CDFC-BECE-8636-85273FAAF284}"/>
              </a:ext>
            </a:extLst>
          </p:cNvPr>
          <p:cNvSpPr txBox="1"/>
          <p:nvPr/>
        </p:nvSpPr>
        <p:spPr>
          <a:xfrm>
            <a:off x="6591529" y="3074486"/>
            <a:ext cx="279353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 Arial"/>
                <a:ea typeface="+mn-ea"/>
                <a:cs typeface="+mn-cs"/>
              </a:rPr>
              <a:t>DoDEA Pacific West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 Arial"/>
                <a:ea typeface="+mn-ea"/>
                <a:cs typeface="+mn-cs"/>
              </a:rPr>
              <a:t>Information Site</a:t>
            </a:r>
          </a:p>
        </p:txBody>
      </p:sp>
      <p:sp>
        <p:nvSpPr>
          <p:cNvPr id="16" name="TextBox 15">
            <a:extLst>
              <a:ext uri="{FF2B5EF4-FFF2-40B4-BE49-F238E27FC236}">
                <a16:creationId xmlns:a16="http://schemas.microsoft.com/office/drawing/2014/main" id="{F6B6B4CC-DD2F-30FD-DC2F-D2416F32AC9C}"/>
              </a:ext>
            </a:extLst>
          </p:cNvPr>
          <p:cNvSpPr txBox="1"/>
          <p:nvPr/>
        </p:nvSpPr>
        <p:spPr>
          <a:xfrm>
            <a:off x="7218841" y="4415398"/>
            <a:ext cx="1472684" cy="5078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7030A0"/>
                </a:solidFill>
                <a:effectLst/>
                <a:uLnTx/>
                <a:uFillTx/>
                <a:latin typeface=" Arial"/>
                <a:ea typeface="+mn-ea"/>
                <a:cs typeface="+mn-cs"/>
                <a:hlinkClick r:id="rId5">
                  <a:extLst>
                    <a:ext uri="{A12FA001-AC4F-418D-AE19-62706E023703}">
                      <ahyp:hlinkClr xmlns:ahyp="http://schemas.microsoft.com/office/drawing/2018/hyperlinkcolor" val="tx"/>
                    </a:ext>
                  </a:extLst>
                </a:hlinkClick>
              </a:rPr>
              <a:t>https://www.dodea.edu/pacific/pac-west</a:t>
            </a:r>
            <a:endParaRPr kumimoji="0" lang="en-US" sz="900" b="1" i="0" u="none" strike="noStrike" kern="1200" cap="none" spc="0" normalizeH="0" baseline="0" noProof="0" dirty="0">
              <a:ln>
                <a:noFill/>
              </a:ln>
              <a:solidFill>
                <a:srgbClr val="7030A0"/>
              </a:solidFill>
              <a:effectLst/>
              <a:uLnTx/>
              <a:uFillTx/>
              <a:latin typeface=" 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dirty="0">
              <a:ln>
                <a:noFill/>
              </a:ln>
              <a:solidFill>
                <a:srgbClr val="7030A0"/>
              </a:solidFill>
              <a:effectLst/>
              <a:uLnTx/>
              <a:uFillTx/>
              <a:latin typeface=" Arial"/>
              <a:ea typeface="+mn-ea"/>
              <a:cs typeface="+mn-cs"/>
            </a:endParaRPr>
          </a:p>
        </p:txBody>
      </p:sp>
      <p:sp>
        <p:nvSpPr>
          <p:cNvPr id="17" name="TextBox 16">
            <a:extLst>
              <a:ext uri="{FF2B5EF4-FFF2-40B4-BE49-F238E27FC236}">
                <a16:creationId xmlns:a16="http://schemas.microsoft.com/office/drawing/2014/main" id="{02E32805-81C7-B24D-6CF6-832218810398}"/>
              </a:ext>
            </a:extLst>
          </p:cNvPr>
          <p:cNvSpPr txBox="1"/>
          <p:nvPr/>
        </p:nvSpPr>
        <p:spPr>
          <a:xfrm>
            <a:off x="7166771" y="2581411"/>
            <a:ext cx="157682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70C0"/>
                </a:solidFill>
                <a:effectLst/>
                <a:uLnTx/>
                <a:uFillTx/>
                <a:latin typeface=" Arial"/>
                <a:ea typeface="+mn-ea"/>
                <a:cs typeface="+mn-cs"/>
                <a:hlinkClick r:id="rId6">
                  <a:extLst>
                    <a:ext uri="{A12FA001-AC4F-418D-AE19-62706E023703}">
                      <ahyp:hlinkClr xmlns:ahyp="http://schemas.microsoft.com/office/drawing/2018/hyperlinkcolor" val="tx"/>
                    </a:ext>
                  </a:extLst>
                </a:hlinkClick>
              </a:rPr>
              <a:t>https://www.usajobs.gov/job/834518600</a:t>
            </a:r>
            <a:endParaRPr kumimoji="0" lang="en-US" sz="900" b="1" i="0" u="none" strike="noStrike" kern="1200" cap="none" spc="0" normalizeH="0" baseline="0" noProof="0" dirty="0">
              <a:ln>
                <a:noFill/>
              </a:ln>
              <a:solidFill>
                <a:srgbClr val="0070C0"/>
              </a:solidFill>
              <a:effectLst/>
              <a:uLnTx/>
              <a:uFillTx/>
              <a:latin typeface=" Arial"/>
              <a:ea typeface="+mn-ea"/>
              <a:cs typeface="+mn-cs"/>
            </a:endParaRPr>
          </a:p>
        </p:txBody>
      </p:sp>
      <p:pic>
        <p:nvPicPr>
          <p:cNvPr id="3" name="Picture 2">
            <a:extLst>
              <a:ext uri="{FF2B5EF4-FFF2-40B4-BE49-F238E27FC236}">
                <a16:creationId xmlns:a16="http://schemas.microsoft.com/office/drawing/2014/main" id="{2B89BAFF-D7C4-DC0E-860A-E2721DD2BE69}"/>
              </a:ext>
            </a:extLst>
          </p:cNvPr>
          <p:cNvPicPr>
            <a:picLocks noChangeAspect="1"/>
          </p:cNvPicPr>
          <p:nvPr/>
        </p:nvPicPr>
        <p:blipFill>
          <a:blip r:embed="rId7"/>
          <a:stretch>
            <a:fillRect/>
          </a:stretch>
        </p:blipFill>
        <p:spPr>
          <a:xfrm>
            <a:off x="205318" y="4063332"/>
            <a:ext cx="3876583" cy="1996151"/>
          </a:xfrm>
          <a:prstGeom prst="rect">
            <a:avLst/>
          </a:prstGeom>
        </p:spPr>
      </p:pic>
      <p:pic>
        <p:nvPicPr>
          <p:cNvPr id="6" name="Picture 5">
            <a:extLst>
              <a:ext uri="{FF2B5EF4-FFF2-40B4-BE49-F238E27FC236}">
                <a16:creationId xmlns:a16="http://schemas.microsoft.com/office/drawing/2014/main" id="{3EAD4443-DB3F-41F1-9488-74B530DF4CDD}"/>
              </a:ext>
            </a:extLst>
          </p:cNvPr>
          <p:cNvPicPr>
            <a:picLocks noChangeAspect="1"/>
          </p:cNvPicPr>
          <p:nvPr/>
        </p:nvPicPr>
        <p:blipFill>
          <a:blip r:embed="rId8"/>
          <a:stretch>
            <a:fillRect/>
          </a:stretch>
        </p:blipFill>
        <p:spPr>
          <a:xfrm>
            <a:off x="4221963" y="3694000"/>
            <a:ext cx="2975624" cy="2666426"/>
          </a:xfrm>
          <a:prstGeom prst="rect">
            <a:avLst/>
          </a:prstGeom>
        </p:spPr>
      </p:pic>
      <p:sp>
        <p:nvSpPr>
          <p:cNvPr id="19" name="TextBox 18">
            <a:extLst>
              <a:ext uri="{FF2B5EF4-FFF2-40B4-BE49-F238E27FC236}">
                <a16:creationId xmlns:a16="http://schemas.microsoft.com/office/drawing/2014/main" id="{0C48F387-CB9E-42AF-3A66-BE598E7FE881}"/>
              </a:ext>
            </a:extLst>
          </p:cNvPr>
          <p:cNvSpPr txBox="1"/>
          <p:nvPr/>
        </p:nvSpPr>
        <p:spPr>
          <a:xfrm>
            <a:off x="6336341" y="5639402"/>
            <a:ext cx="270892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a:ea typeface="+mn-ea"/>
                <a:cs typeface="+mn-cs"/>
              </a:rPr>
              <a:t>**</a:t>
            </a:r>
            <a:r>
              <a:rPr kumimoji="0" lang="en-US" sz="1800" b="1" i="0" u="none" strike="noStrike" kern="1200" cap="none" spc="0" normalizeH="0" baseline="0" noProof="0" dirty="0">
                <a:ln>
                  <a:noFill/>
                </a:ln>
                <a:solidFill>
                  <a:srgbClr val="96C8CA"/>
                </a:solidFill>
                <a:effectLst>
                  <a:outerShdw blurRad="38100" dist="38100" dir="2700000" algn="tl">
                    <a:srgbClr val="000000">
                      <a:alpha val="43137"/>
                    </a:srgbClr>
                  </a:outerShdw>
                </a:effectLst>
                <a:uLnTx/>
                <a:uFillTx/>
                <a:latin typeface="Arial"/>
                <a:ea typeface="+mn-ea"/>
                <a:cs typeface="+mn-cs"/>
              </a:rPr>
              <a:t>Schools Need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96C8CA"/>
                </a:solidFill>
                <a:effectLst>
                  <a:outerShdw blurRad="38100" dist="38100" dir="2700000" algn="tl">
                    <a:srgbClr val="000000">
                      <a:alpha val="43137"/>
                    </a:srgbClr>
                  </a:outerShdw>
                </a:effectLst>
                <a:uLnTx/>
                <a:uFillTx/>
                <a:latin typeface="Arial"/>
                <a:ea typeface="+mn-ea"/>
                <a:cs typeface="+mn-cs"/>
              </a:rPr>
              <a:t>    Volunteers</a:t>
            </a:r>
            <a:r>
              <a:rPr kumimoji="0" lang="en-US" sz="1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a:ea typeface="+mn-ea"/>
                <a:cs typeface="+mn-cs"/>
              </a:rPr>
              <a:t>**</a:t>
            </a:r>
          </a:p>
        </p:txBody>
      </p:sp>
      <p:sp>
        <p:nvSpPr>
          <p:cNvPr id="8" name="Rectangle 7">
            <a:extLst>
              <a:ext uri="{FF2B5EF4-FFF2-40B4-BE49-F238E27FC236}">
                <a16:creationId xmlns:a16="http://schemas.microsoft.com/office/drawing/2014/main" id="{79A70732-84D8-E6C9-0D9A-A0316FD9481D}"/>
              </a:ext>
            </a:extLst>
          </p:cNvPr>
          <p:cNvSpPr/>
          <p:nvPr/>
        </p:nvSpPr>
        <p:spPr>
          <a:xfrm>
            <a:off x="374177" y="3694000"/>
            <a:ext cx="3144472" cy="369332"/>
          </a:xfrm>
          <a:prstGeom prst="rect">
            <a:avLst/>
          </a:prstGeom>
          <a:noFill/>
        </p:spPr>
        <p:txBody>
          <a:bodyPr wrap="square" lIns="91440" tIns="45720" rIns="91440" bIns="45720">
            <a:spAutoFit/>
          </a:bodyPr>
          <a:lstStyle/>
          <a:p>
            <a:pPr algn="ctr"/>
            <a:r>
              <a:rPr lang="en-US" b="0" cap="none" spc="0" dirty="0">
                <a:ln w="0"/>
                <a:solidFill>
                  <a:schemeClr val="tx1"/>
                </a:solidFill>
                <a:effectLst>
                  <a:outerShdw blurRad="38100" dist="19050" dir="2700000" algn="tl" rotWithShape="0">
                    <a:schemeClr val="dk1">
                      <a:alpha val="40000"/>
                    </a:schemeClr>
                  </a:outerShdw>
                </a:effectLst>
              </a:rPr>
              <a:t>Enrollment Numbers</a:t>
            </a:r>
          </a:p>
        </p:txBody>
      </p:sp>
      <p:sp>
        <p:nvSpPr>
          <p:cNvPr id="13" name="Rectangle 12">
            <a:extLst>
              <a:ext uri="{FF2B5EF4-FFF2-40B4-BE49-F238E27FC236}">
                <a16:creationId xmlns:a16="http://schemas.microsoft.com/office/drawing/2014/main" id="{5B6E589C-AC01-E8CF-6317-C33A83B57A2F}"/>
              </a:ext>
            </a:extLst>
          </p:cNvPr>
          <p:cNvSpPr/>
          <p:nvPr/>
        </p:nvSpPr>
        <p:spPr>
          <a:xfrm>
            <a:off x="4022299" y="3351485"/>
            <a:ext cx="3144472" cy="369332"/>
          </a:xfrm>
          <a:prstGeom prst="rect">
            <a:avLst/>
          </a:prstGeom>
          <a:noFill/>
        </p:spPr>
        <p:txBody>
          <a:bodyPr wrap="square" lIns="91440" tIns="45720" rIns="91440" bIns="45720">
            <a:spAutoFit/>
          </a:bodyPr>
          <a:lstStyle/>
          <a:p>
            <a:pPr algn="ctr"/>
            <a:r>
              <a:rPr lang="en-US" b="0" cap="none" spc="0" dirty="0">
                <a:ln w="0"/>
                <a:solidFill>
                  <a:schemeClr val="tx1"/>
                </a:solidFill>
                <a:effectLst>
                  <a:outerShdw blurRad="38100" dist="19050" dir="2700000" algn="tl" rotWithShape="0">
                    <a:schemeClr val="dk1">
                      <a:alpha val="40000"/>
                    </a:schemeClr>
                  </a:outerShdw>
                </a:effectLst>
              </a:rPr>
              <a:t>Shutdown Status</a:t>
            </a:r>
          </a:p>
        </p:txBody>
      </p:sp>
    </p:spTree>
    <p:extLst>
      <p:ext uri="{BB962C8B-B14F-4D97-AF65-F5344CB8AC3E}">
        <p14:creationId xmlns:p14="http://schemas.microsoft.com/office/powerpoint/2010/main" val="117057587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92FCD-858A-472B-7664-4F4A7419B1CE}"/>
              </a:ext>
            </a:extLst>
          </p:cNvPr>
          <p:cNvSpPr>
            <a:spLocks noGrp="1"/>
          </p:cNvSpPr>
          <p:nvPr>
            <p:ph type="title"/>
          </p:nvPr>
        </p:nvSpPr>
        <p:spPr>
          <a:xfrm>
            <a:off x="1255271" y="41880"/>
            <a:ext cx="6733029" cy="1016114"/>
          </a:xfrm>
        </p:spPr>
        <p:txBody>
          <a:bodyPr/>
          <a:lstStyle/>
          <a:p>
            <a:r>
              <a:rPr lang="en-US" dirty="0"/>
              <a:t>OES</a:t>
            </a:r>
          </a:p>
        </p:txBody>
      </p:sp>
      <p:sp>
        <p:nvSpPr>
          <p:cNvPr id="4" name="Slide Number Placeholder 3">
            <a:extLst>
              <a:ext uri="{FF2B5EF4-FFF2-40B4-BE49-F238E27FC236}">
                <a16:creationId xmlns:a16="http://schemas.microsoft.com/office/drawing/2014/main" id="{8D55DC55-8A33-F2A5-2449-AA16A148297D}"/>
              </a:ext>
            </a:extLst>
          </p:cNvPr>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B6A8F7A-6063-476F-B19C-50FFE16C23F2}" type="slidenum">
              <a:rPr kumimoji="0" lang="en-US" sz="1000" b="0" i="0" u="none" strike="noStrike" kern="1200" cap="none" spc="0" normalizeH="0" baseline="0" noProof="0" smtClean="0">
                <a:ln>
                  <a:noFill/>
                </a:ln>
                <a:solidFill>
                  <a:srgbClr val="969696"/>
                </a:solidFill>
                <a:effectLst/>
                <a:uLnTx/>
                <a:uFillTx/>
                <a:latin typeface="Arial"/>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US" sz="1000" b="0" i="0" u="none" strike="noStrike" kern="1200" cap="none" spc="0" normalizeH="0" baseline="0" noProof="0">
              <a:ln>
                <a:noFill/>
              </a:ln>
              <a:solidFill>
                <a:srgbClr val="808080"/>
              </a:solidFill>
              <a:effectLst/>
              <a:uLnTx/>
              <a:uFillTx/>
              <a:latin typeface="Arial"/>
              <a:ea typeface="+mn-ea"/>
              <a:cs typeface="Arial" charset="0"/>
            </a:endParaRPr>
          </a:p>
        </p:txBody>
      </p:sp>
      <p:sp>
        <p:nvSpPr>
          <p:cNvPr id="3" name="Content Placeholder 2">
            <a:extLst>
              <a:ext uri="{FF2B5EF4-FFF2-40B4-BE49-F238E27FC236}">
                <a16:creationId xmlns:a16="http://schemas.microsoft.com/office/drawing/2014/main" id="{F0E07987-BE5D-70A1-4ED3-34EB5B914629}"/>
              </a:ext>
            </a:extLst>
          </p:cNvPr>
          <p:cNvSpPr>
            <a:spLocks noGrp="1"/>
          </p:cNvSpPr>
          <p:nvPr>
            <p:ph sz="quarter" idx="11"/>
          </p:nvPr>
        </p:nvSpPr>
        <p:spPr>
          <a:xfrm>
            <a:off x="365125" y="1471613"/>
            <a:ext cx="5587619" cy="2414587"/>
          </a:xfrm>
        </p:spPr>
        <p:txBody>
          <a:bodyPr/>
          <a:lstStyle/>
          <a:p>
            <a:r>
              <a:rPr lang="en-US" sz="1800" dirty="0"/>
              <a:t>Past Events </a:t>
            </a:r>
          </a:p>
          <a:p>
            <a:pPr lvl="1"/>
            <a:r>
              <a:rPr lang="en-US" sz="1100" dirty="0"/>
              <a:t>OES New Student Breakfast</a:t>
            </a:r>
          </a:p>
          <a:p>
            <a:pPr lvl="1"/>
            <a:r>
              <a:rPr lang="en-US" sz="1100" dirty="0"/>
              <a:t>Celebrated Chuseok</a:t>
            </a:r>
          </a:p>
          <a:p>
            <a:pPr lvl="1"/>
            <a:r>
              <a:rPr lang="en-US" sz="1100" dirty="0"/>
              <a:t>Fire Prevention Presentation</a:t>
            </a:r>
          </a:p>
          <a:p>
            <a:pPr lvl="1"/>
            <a:r>
              <a:rPr lang="en-US" sz="1100" dirty="0"/>
              <a:t>Student Council Elections</a:t>
            </a:r>
          </a:p>
          <a:p>
            <a:pPr lvl="1"/>
            <a:r>
              <a:rPr lang="en-US" sz="1100" dirty="0"/>
              <a:t>Red Ribbon Week – Character Parade</a:t>
            </a:r>
          </a:p>
          <a:p>
            <a:pPr lvl="1"/>
            <a:r>
              <a:rPr lang="en-US" sz="1100" dirty="0"/>
              <a:t>Parent Teacher Conferences – Updated Student Data Sheet for Parents</a:t>
            </a:r>
          </a:p>
          <a:p>
            <a:pPr lvl="1"/>
            <a:r>
              <a:rPr lang="en-US" sz="1100" dirty="0"/>
              <a:t>Started WIN time in all Grades</a:t>
            </a:r>
          </a:p>
          <a:p>
            <a:pPr lvl="1"/>
            <a:r>
              <a:rPr lang="en-US" sz="1100" dirty="0"/>
              <a:t>Partnered with Hospital for Vision Screening</a:t>
            </a:r>
          </a:p>
          <a:p>
            <a:pPr lvl="1"/>
            <a:r>
              <a:rPr lang="en-US" sz="1100" dirty="0"/>
              <a:t>Cheer for Books, Touchdown for Reading by OMHS Students</a:t>
            </a:r>
            <a:endParaRPr lang="en-US" dirty="0"/>
          </a:p>
          <a:p>
            <a:pPr lvl="1"/>
            <a:endParaRPr lang="en-US" dirty="0"/>
          </a:p>
        </p:txBody>
      </p:sp>
      <p:pic>
        <p:nvPicPr>
          <p:cNvPr id="6" name="Picture 5" descr="A group of children walking on a sidewalk&#10;&#10;AI-generated content may be incorrect.">
            <a:extLst>
              <a:ext uri="{FF2B5EF4-FFF2-40B4-BE49-F238E27FC236}">
                <a16:creationId xmlns:a16="http://schemas.microsoft.com/office/drawing/2014/main" id="{260D1EDF-4D9F-F94B-D0E1-7B724557B2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5888" y="1453107"/>
            <a:ext cx="1567555" cy="8817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5FAC1139-F55F-243A-8B0C-211246138BB7}"/>
              </a:ext>
            </a:extLst>
          </p:cNvPr>
          <p:cNvPicPr>
            <a:picLocks noChangeAspect="1"/>
          </p:cNvPicPr>
          <p:nvPr/>
        </p:nvPicPr>
        <p:blipFill>
          <a:blip r:embed="rId3"/>
          <a:stretch>
            <a:fillRect/>
          </a:stretch>
        </p:blipFill>
        <p:spPr>
          <a:xfrm>
            <a:off x="6433997" y="767796"/>
            <a:ext cx="1945099" cy="10941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a:extLst>
              <a:ext uri="{FF2B5EF4-FFF2-40B4-BE49-F238E27FC236}">
                <a16:creationId xmlns:a16="http://schemas.microsoft.com/office/drawing/2014/main" id="{F3F95304-6144-B3C8-9DB4-3260D3724B2B}"/>
              </a:ext>
            </a:extLst>
          </p:cNvPr>
          <p:cNvPicPr>
            <a:picLocks noChangeAspect="1"/>
          </p:cNvPicPr>
          <p:nvPr/>
        </p:nvPicPr>
        <p:blipFill>
          <a:blip r:embed="rId4"/>
          <a:stretch>
            <a:fillRect/>
          </a:stretch>
        </p:blipFill>
        <p:spPr>
          <a:xfrm>
            <a:off x="6579380" y="2744153"/>
            <a:ext cx="1477602" cy="8311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AutoShape 2" descr="Image preview">
            <a:extLst>
              <a:ext uri="{FF2B5EF4-FFF2-40B4-BE49-F238E27FC236}">
                <a16:creationId xmlns:a16="http://schemas.microsoft.com/office/drawing/2014/main" id="{975003ED-25E5-5FB9-C8E8-F6B8EA223307}"/>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Picture 11" descr="A group of children in formal attire&#10;&#10;AI-generated content may be incorrect.">
            <a:extLst>
              <a:ext uri="{FF2B5EF4-FFF2-40B4-BE49-F238E27FC236}">
                <a16:creationId xmlns:a16="http://schemas.microsoft.com/office/drawing/2014/main" id="{2A4D5F7C-7A56-074D-33B1-A3BDE694BF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0771" y="4062922"/>
            <a:ext cx="2569670" cy="1927252"/>
          </a:xfrm>
          <a:prstGeom prst="rect">
            <a:avLst/>
          </a:prstGeom>
          <a:ln w="228600" cap="sq" cmpd="thickThin">
            <a:solidFill>
              <a:srgbClr val="000000"/>
            </a:solidFill>
            <a:prstDash val="solid"/>
            <a:miter lim="800000"/>
          </a:ln>
          <a:effectLst>
            <a:innerShdw blurRad="76200">
              <a:srgbClr val="000000"/>
            </a:innerShdw>
          </a:effectLst>
        </p:spPr>
      </p:pic>
      <p:pic>
        <p:nvPicPr>
          <p:cNvPr id="15" name="Picture 14" descr="A group of children standing under a covered area&#10;&#10;AI-generated content may be incorrect.">
            <a:extLst>
              <a:ext uri="{FF2B5EF4-FFF2-40B4-BE49-F238E27FC236}">
                <a16:creationId xmlns:a16="http://schemas.microsoft.com/office/drawing/2014/main" id="{93B2CB86-24F4-2973-D90A-2005DA4FD1B3}"/>
              </a:ext>
            </a:extLst>
          </p:cNvPr>
          <p:cNvPicPr>
            <a:picLocks noChangeAspect="1"/>
          </p:cNvPicPr>
          <p:nvPr/>
        </p:nvPicPr>
        <p:blipFill>
          <a:blip r:embed="rId6">
            <a:extLst>
              <a:ext uri="{28A0092B-C50C-407E-A947-70E740481C1C}">
                <a14:useLocalDpi xmlns:a14="http://schemas.microsoft.com/office/drawing/2010/main" val="0"/>
              </a:ext>
            </a:extLst>
          </a:blip>
          <a:srcRect l="10175" t="31700" r="57253"/>
          <a:stretch>
            <a:fillRect/>
          </a:stretch>
        </p:blipFill>
        <p:spPr>
          <a:xfrm>
            <a:off x="8213836" y="2650458"/>
            <a:ext cx="712475" cy="11204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6" name="Content Placeholder 2">
            <a:extLst>
              <a:ext uri="{FF2B5EF4-FFF2-40B4-BE49-F238E27FC236}">
                <a16:creationId xmlns:a16="http://schemas.microsoft.com/office/drawing/2014/main" id="{D1794B6C-010F-B7C5-A980-483375E5442C}"/>
              </a:ext>
            </a:extLst>
          </p:cNvPr>
          <p:cNvSpPr txBox="1">
            <a:spLocks/>
          </p:cNvSpPr>
          <p:nvPr/>
        </p:nvSpPr>
        <p:spPr bwMode="auto">
          <a:xfrm>
            <a:off x="3300985" y="3886200"/>
            <a:ext cx="3904488" cy="2512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85744" indent="-285744" algn="l" rtl="0" eaLnBrk="0" fontAlgn="base" hangingPunct="0">
              <a:spcBef>
                <a:spcPct val="20000"/>
              </a:spcBef>
              <a:spcAft>
                <a:spcPct val="0"/>
              </a:spcAft>
              <a:buClr>
                <a:srgbClr val="151C77"/>
              </a:buClr>
              <a:buSzPct val="120000"/>
              <a:buFont typeface="Wingdings" panose="05000000000000000000" pitchFamily="2" charset="2"/>
              <a:buChar char="§"/>
              <a:defRPr sz="2400" b="1">
                <a:solidFill>
                  <a:srgbClr val="151C77"/>
                </a:solidFill>
                <a:latin typeface="+mn-lt"/>
                <a:ea typeface="+mn-ea"/>
                <a:cs typeface="+mn-cs"/>
              </a:defRPr>
            </a:lvl1pPr>
            <a:lvl2pPr marL="688957" indent="-282568" algn="l" rtl="0" eaLnBrk="0" fontAlgn="base" hangingPunct="0">
              <a:spcBef>
                <a:spcPct val="20000"/>
              </a:spcBef>
              <a:spcAft>
                <a:spcPct val="0"/>
              </a:spcAft>
              <a:buClr>
                <a:srgbClr val="151C77"/>
              </a:buClr>
              <a:buSzPct val="120000"/>
              <a:buFont typeface="Wingdings" panose="05000000000000000000" pitchFamily="2" charset="2"/>
              <a:buChar char="§"/>
              <a:defRPr sz="2200" b="1">
                <a:solidFill>
                  <a:srgbClr val="151C77"/>
                </a:solidFill>
                <a:latin typeface="+mn-lt"/>
              </a:defRPr>
            </a:lvl2pPr>
            <a:lvl3pPr marL="1027088" indent="-223833" algn="l" rtl="0" eaLnBrk="0" fontAlgn="base" hangingPunct="0">
              <a:spcBef>
                <a:spcPct val="20000"/>
              </a:spcBef>
              <a:spcAft>
                <a:spcPct val="0"/>
              </a:spcAft>
              <a:buClr>
                <a:srgbClr val="151C77"/>
              </a:buClr>
              <a:buSzPct val="120000"/>
              <a:buFont typeface="Wingdings" panose="05000000000000000000" pitchFamily="2" charset="2"/>
              <a:buChar char="§"/>
              <a:defRPr b="1">
                <a:solidFill>
                  <a:srgbClr val="151C77"/>
                </a:solidFill>
                <a:latin typeface="+mn-lt"/>
              </a:defRPr>
            </a:lvl3pPr>
            <a:lvl4pPr marL="1600160" indent="-228594" algn="l" rtl="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mn-lt"/>
              </a:defRPr>
            </a:lvl4pPr>
            <a:lvl5pPr marL="2057349" indent="-228594" algn="l" rtl="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mn-lt"/>
              </a:defRPr>
            </a:lvl5pPr>
            <a:lvl6pPr marL="2514537"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726"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8914"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103"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pPr marL="406389" lvl="1" indent="0">
              <a:buFont typeface="Wingdings" panose="05000000000000000000" pitchFamily="2" charset="2"/>
              <a:buNone/>
            </a:pPr>
            <a:endParaRPr lang="en-US" sz="1100" kern="0" dirty="0"/>
          </a:p>
          <a:p>
            <a:r>
              <a:rPr lang="en-US" kern="0" dirty="0"/>
              <a:t>Upcoming Events</a:t>
            </a:r>
          </a:p>
          <a:p>
            <a:pPr lvl="1"/>
            <a:r>
              <a:rPr lang="en-US" sz="1100" kern="0" dirty="0"/>
              <a:t>Student Council Induction Ceremony, Nov. 14 @ 8:30 am</a:t>
            </a:r>
          </a:p>
          <a:p>
            <a:pPr lvl="1"/>
            <a:r>
              <a:rPr lang="en-US" sz="1100" kern="0" dirty="0"/>
              <a:t>Parent University, Nov. 18 from 11:30 am -12:30 pm</a:t>
            </a:r>
          </a:p>
          <a:p>
            <a:pPr lvl="1"/>
            <a:r>
              <a:rPr lang="en-US" sz="1100" kern="0" dirty="0"/>
              <a:t>SAC Meeting, Nov. 19 @ 3:00 pm</a:t>
            </a:r>
          </a:p>
          <a:p>
            <a:pPr lvl="1"/>
            <a:r>
              <a:rPr lang="en-US" sz="1100" kern="0" dirty="0"/>
              <a:t>Thanksgiving Break, No School, Nov. 26-28</a:t>
            </a:r>
          </a:p>
          <a:p>
            <a:pPr lvl="1"/>
            <a:r>
              <a:rPr lang="en-US" sz="1100" kern="0" dirty="0"/>
              <a:t>Jingle Jam, Dec. 5, 4:30-6:30 pm</a:t>
            </a:r>
          </a:p>
          <a:p>
            <a:pPr lvl="1"/>
            <a:endParaRPr lang="en-US" kern="0" dirty="0"/>
          </a:p>
          <a:p>
            <a:pPr lvl="1"/>
            <a:endParaRPr lang="en-US" kern="0" dirty="0"/>
          </a:p>
        </p:txBody>
      </p:sp>
      <p:pic>
        <p:nvPicPr>
          <p:cNvPr id="18" name="Picture 17" descr="A person in a pink dress reading a book to children&#10;&#10;AI-generated content may be incorrect.">
            <a:extLst>
              <a:ext uri="{FF2B5EF4-FFF2-40B4-BE49-F238E27FC236}">
                <a16:creationId xmlns:a16="http://schemas.microsoft.com/office/drawing/2014/main" id="{6FE3E670-A5A8-3D39-0EF4-D72982EB061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19594" y="1725252"/>
            <a:ext cx="828805" cy="11050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 name="Picture 19" descr="A group of people standing in a hallway&#10;&#10;AI-generated content may be incorrect.">
            <a:extLst>
              <a:ext uri="{FF2B5EF4-FFF2-40B4-BE49-F238E27FC236}">
                <a16:creationId xmlns:a16="http://schemas.microsoft.com/office/drawing/2014/main" id="{FE3504E7-319B-3284-D91B-AF3CCEC4BDB4}"/>
              </a:ext>
            </a:extLst>
          </p:cNvPr>
          <p:cNvPicPr>
            <a:picLocks noChangeAspect="1"/>
          </p:cNvPicPr>
          <p:nvPr/>
        </p:nvPicPr>
        <p:blipFill>
          <a:blip r:embed="rId8">
            <a:extLst>
              <a:ext uri="{28A0092B-C50C-407E-A947-70E740481C1C}">
                <a14:useLocalDpi xmlns:a14="http://schemas.microsoft.com/office/drawing/2010/main" val="0"/>
              </a:ext>
            </a:extLst>
          </a:blip>
          <a:srcRect b="33931"/>
          <a:stretch>
            <a:fillRect/>
          </a:stretch>
        </p:blipFill>
        <p:spPr>
          <a:xfrm rot="10800000">
            <a:off x="7406546" y="1774422"/>
            <a:ext cx="1477601" cy="7321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2" name="Picture 21" descr="Two boys standing on a sidewalk&#10;&#10;AI-generated content may be incorrect.">
            <a:extLst>
              <a:ext uri="{FF2B5EF4-FFF2-40B4-BE49-F238E27FC236}">
                <a16:creationId xmlns:a16="http://schemas.microsoft.com/office/drawing/2014/main" id="{B61DDF73-6C17-6BF2-4DFB-FE4EE1BD824F}"/>
              </a:ext>
            </a:extLst>
          </p:cNvPr>
          <p:cNvPicPr>
            <a:picLocks noChangeAspect="1"/>
          </p:cNvPicPr>
          <p:nvPr/>
        </p:nvPicPr>
        <p:blipFill>
          <a:blip r:embed="rId9">
            <a:extLst>
              <a:ext uri="{28A0092B-C50C-407E-A947-70E740481C1C}">
                <a14:useLocalDpi xmlns:a14="http://schemas.microsoft.com/office/drawing/2010/main" val="0"/>
              </a:ext>
            </a:extLst>
          </a:blip>
          <a:srcRect l="17825" t="19100" r="12500" b="20900"/>
          <a:stretch>
            <a:fillRect/>
          </a:stretch>
        </p:blipFill>
        <p:spPr>
          <a:xfrm rot="5400000">
            <a:off x="5119822" y="696964"/>
            <a:ext cx="1415615" cy="9142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4" name="Picture 23" descr="A chalkboard with text on it&#10;&#10;AI-generated content may be incorrect.">
            <a:extLst>
              <a:ext uri="{FF2B5EF4-FFF2-40B4-BE49-F238E27FC236}">
                <a16:creationId xmlns:a16="http://schemas.microsoft.com/office/drawing/2014/main" id="{9FCC5AD7-E7E6-B128-E906-63B6F3ACB8A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115410" y="3989542"/>
            <a:ext cx="1745779" cy="22742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63399974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B194DA-BB1A-5532-3282-5D46038AD3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1497C3-B47D-2B29-23AD-FC7C92960C24}"/>
              </a:ext>
            </a:extLst>
          </p:cNvPr>
          <p:cNvSpPr>
            <a:spLocks noGrp="1"/>
          </p:cNvSpPr>
          <p:nvPr>
            <p:ph type="title"/>
          </p:nvPr>
        </p:nvSpPr>
        <p:spPr/>
        <p:txBody>
          <a:bodyPr/>
          <a:lstStyle/>
          <a:p>
            <a:r>
              <a:rPr lang="en-US"/>
              <a:t>OES </a:t>
            </a:r>
            <a:br>
              <a:rPr lang="en-US"/>
            </a:br>
            <a:r>
              <a:rPr lang="en-US"/>
              <a:t>PTO &amp; SAC</a:t>
            </a:r>
          </a:p>
        </p:txBody>
      </p:sp>
      <p:sp>
        <p:nvSpPr>
          <p:cNvPr id="4" name="Slide Number Placeholder 3">
            <a:extLst>
              <a:ext uri="{FF2B5EF4-FFF2-40B4-BE49-F238E27FC236}">
                <a16:creationId xmlns:a16="http://schemas.microsoft.com/office/drawing/2014/main" id="{25A0A65F-9886-757F-97D1-EA1CD37C6A61}"/>
              </a:ext>
            </a:extLst>
          </p:cNvPr>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B6A8F7A-6063-476F-B19C-50FFE16C23F2}" type="slidenum">
              <a:rPr kumimoji="0" lang="en-US" sz="1000" b="0" i="0" u="none" strike="noStrike" kern="1200" cap="none" spc="0" normalizeH="0" baseline="0" noProof="0" smtClean="0">
                <a:ln>
                  <a:noFill/>
                </a:ln>
                <a:solidFill>
                  <a:srgbClr val="969696"/>
                </a:solidFill>
                <a:effectLst/>
                <a:uLnTx/>
                <a:uFillTx/>
                <a:latin typeface="Arial"/>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sz="1000" b="0" i="0" u="none" strike="noStrike" kern="1200" cap="none" spc="0" normalizeH="0" baseline="0" noProof="0">
              <a:ln>
                <a:noFill/>
              </a:ln>
              <a:solidFill>
                <a:srgbClr val="808080"/>
              </a:solidFill>
              <a:effectLst/>
              <a:uLnTx/>
              <a:uFillTx/>
              <a:latin typeface="Arial"/>
              <a:ea typeface="+mn-ea"/>
              <a:cs typeface="Arial" charset="0"/>
            </a:endParaRPr>
          </a:p>
        </p:txBody>
      </p:sp>
      <p:pic>
        <p:nvPicPr>
          <p:cNvPr id="5" name="Content Placeholder 4">
            <a:extLst>
              <a:ext uri="{FF2B5EF4-FFF2-40B4-BE49-F238E27FC236}">
                <a16:creationId xmlns:a16="http://schemas.microsoft.com/office/drawing/2014/main" id="{5D1DD2AB-B210-44F5-F88C-EDA97B82674E}"/>
              </a:ext>
            </a:extLst>
          </p:cNvPr>
          <p:cNvPicPr>
            <a:picLocks noGrp="1" noChangeAspect="1"/>
          </p:cNvPicPr>
          <p:nvPr>
            <p:ph sz="quarter" idx="11"/>
          </p:nvPr>
        </p:nvPicPr>
        <p:blipFill>
          <a:blip r:embed="rId2"/>
          <a:srcRect t="5003"/>
          <a:stretch/>
        </p:blipFill>
        <p:spPr>
          <a:xfrm>
            <a:off x="473536" y="1488644"/>
            <a:ext cx="1049057" cy="1016114"/>
          </a:xfrm>
          <a:prstGeom prst="rect">
            <a:avLst/>
          </a:prstGeom>
        </p:spPr>
      </p:pic>
      <p:sp>
        <p:nvSpPr>
          <p:cNvPr id="6" name="TextBox 5">
            <a:extLst>
              <a:ext uri="{FF2B5EF4-FFF2-40B4-BE49-F238E27FC236}">
                <a16:creationId xmlns:a16="http://schemas.microsoft.com/office/drawing/2014/main" id="{7C61DE30-2B6B-4261-FB2B-DE20DC1DAC31}"/>
              </a:ext>
            </a:extLst>
          </p:cNvPr>
          <p:cNvSpPr txBox="1"/>
          <p:nvPr/>
        </p:nvSpPr>
        <p:spPr>
          <a:xfrm>
            <a:off x="395658" y="2671094"/>
            <a:ext cx="129233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51C77"/>
                </a:solidFill>
                <a:effectLst/>
                <a:uLnTx/>
                <a:uFillTx/>
                <a:latin typeface="Arial"/>
                <a:ea typeface="+mn-ea"/>
                <a:cs typeface="+mn-cs"/>
              </a:rPr>
              <a:t>OES PTO Facebook </a:t>
            </a:r>
          </a:p>
        </p:txBody>
      </p:sp>
      <p:sp>
        <p:nvSpPr>
          <p:cNvPr id="9" name="TextBox 8">
            <a:extLst>
              <a:ext uri="{FF2B5EF4-FFF2-40B4-BE49-F238E27FC236}">
                <a16:creationId xmlns:a16="http://schemas.microsoft.com/office/drawing/2014/main" id="{D82A68A7-F4F8-F208-9503-B9942FDB3BB3}"/>
              </a:ext>
            </a:extLst>
          </p:cNvPr>
          <p:cNvSpPr txBox="1"/>
          <p:nvPr/>
        </p:nvSpPr>
        <p:spPr>
          <a:xfrm>
            <a:off x="381000" y="4130094"/>
            <a:ext cx="6948775" cy="21236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51C77"/>
                </a:solidFill>
                <a:effectLst/>
                <a:uLnTx/>
                <a:uFillTx/>
                <a:latin typeface="Arial"/>
                <a:ea typeface="+mn-ea"/>
                <a:cs typeface="+mn-cs"/>
              </a:rPr>
              <a:t>🎓 School Advisory Committee (SAC)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51C77"/>
                </a:solidFill>
                <a:effectLst/>
                <a:uLnTx/>
                <a:uFillTx/>
                <a:latin typeface="Arial"/>
                <a:ea typeface="+mn-ea"/>
                <a:cs typeface="+mn-cs"/>
              </a:rPr>
              <a:t>Osan Elementary SAC includes parents, educators, and stakeholders working together to: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151C77"/>
                </a:solidFill>
                <a:effectLst/>
                <a:uLnTx/>
                <a:uFillTx/>
                <a:latin typeface="Arial"/>
                <a:ea typeface="+mn-ea"/>
                <a:cs typeface="+mn-cs"/>
              </a:rPr>
              <a:t>Advise school leadership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151C77"/>
                </a:solidFill>
                <a:effectLst/>
                <a:uLnTx/>
                <a:uFillTx/>
                <a:latin typeface="Arial"/>
                <a:ea typeface="+mn-ea"/>
                <a:cs typeface="+mn-cs"/>
              </a:rPr>
              <a:t>Strengthen communication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151C77"/>
                </a:solidFill>
                <a:effectLst/>
                <a:uLnTx/>
                <a:uFillTx/>
                <a:latin typeface="Arial"/>
                <a:ea typeface="+mn-ea"/>
                <a:cs typeface="+mn-cs"/>
              </a:rPr>
              <a:t>Collaborate on concerns via proper channels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51C77"/>
                </a:solidFill>
                <a:effectLst/>
                <a:uLnTx/>
                <a:uFillTx/>
                <a:latin typeface="Arial"/>
                <a:ea typeface="+mn-ea"/>
                <a:cs typeface="+mn-cs"/>
              </a:rPr>
              <a:t>Meetings are public &amp; all parents are welcome!</a:t>
            </a:r>
            <a:r>
              <a:rPr kumimoji="0" lang="en-US" sz="1600" b="0" i="0" u="none" strike="noStrike" kern="1200" cap="none" spc="0" normalizeH="0" baseline="0" noProof="0" dirty="0">
                <a:ln>
                  <a:noFill/>
                </a:ln>
                <a:solidFill>
                  <a:srgbClr val="151C77"/>
                </a:solidFill>
                <a:effectLst/>
                <a:uLnTx/>
                <a:uFillTx/>
                <a:latin typeface="Arial"/>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51C77"/>
                </a:solidFill>
                <a:effectLst/>
                <a:uLnTx/>
                <a:uFillTx/>
                <a:latin typeface="Arial"/>
                <a:ea typeface="+mn-ea"/>
                <a:cs typeface="+mn-cs"/>
              </a:rPr>
              <a:t>📧 Contact: </a:t>
            </a:r>
            <a:r>
              <a:rPr kumimoji="0" lang="en-US" sz="1800" b="1" i="0" u="none" strike="noStrike" kern="1200" cap="none" spc="0" normalizeH="0" baseline="0" noProof="0" dirty="0">
                <a:ln>
                  <a:noFill/>
                </a:ln>
                <a:solidFill>
                  <a:srgbClr val="151C77"/>
                </a:solidFill>
                <a:effectLst/>
                <a:uLnTx/>
                <a:uFillTx/>
                <a:latin typeface="Arial"/>
                <a:ea typeface="+mn-ea"/>
                <a:cs typeface="+mn-cs"/>
                <a:hlinkClick r:id="rId3">
                  <a:extLst>
                    <a:ext uri="{A12FA001-AC4F-418D-AE19-62706E023703}">
                      <ahyp:hlinkClr xmlns:ahyp="http://schemas.microsoft.com/office/drawing/2018/hyperlinkcolor" val="tx"/>
                    </a:ext>
                  </a:extLst>
                </a:hlinkClick>
              </a:rPr>
              <a:t>osanes.sac@gmail.com</a:t>
            </a:r>
            <a:r>
              <a:rPr kumimoji="0" lang="en-US" sz="1800" b="1" i="0" u="none" strike="noStrike" kern="1200" cap="none" spc="0" normalizeH="0" baseline="0" noProof="0" dirty="0">
                <a:ln>
                  <a:noFill/>
                </a:ln>
                <a:solidFill>
                  <a:srgbClr val="151C77"/>
                </a:solidFill>
                <a:effectLst/>
                <a:uLnTx/>
                <a:uFillTx/>
                <a:latin typeface="Arial"/>
                <a:ea typeface="+mn-ea"/>
                <a:cs typeface="+mn-cs"/>
              </a:rPr>
              <a:t> </a:t>
            </a:r>
          </a:p>
        </p:txBody>
      </p:sp>
      <p:sp>
        <p:nvSpPr>
          <p:cNvPr id="10" name="TextBox 9">
            <a:extLst>
              <a:ext uri="{FF2B5EF4-FFF2-40B4-BE49-F238E27FC236}">
                <a16:creationId xmlns:a16="http://schemas.microsoft.com/office/drawing/2014/main" id="{A0D7505B-CB4D-F60B-C91B-05CA8C14BE57}"/>
              </a:ext>
            </a:extLst>
          </p:cNvPr>
          <p:cNvSpPr txBox="1"/>
          <p:nvPr/>
        </p:nvSpPr>
        <p:spPr>
          <a:xfrm>
            <a:off x="1626670" y="1213008"/>
            <a:ext cx="7136330" cy="30008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51C77"/>
                </a:solidFill>
                <a:effectLst/>
                <a:uLnTx/>
                <a:uFillTx/>
                <a:latin typeface="Arial"/>
                <a:ea typeface="+mn-ea"/>
                <a:cs typeface="+mn-cs"/>
              </a:rPr>
              <a:t>🏫 How your OES PTO Supports Osan Elementary School</a:t>
            </a:r>
            <a:endParaRPr kumimoji="0" lang="en-US" sz="1800" b="0" i="0" u="none" strike="noStrike" kern="1200" cap="none" spc="0" normalizeH="0" baseline="0" noProof="0" dirty="0">
              <a:ln>
                <a:noFill/>
              </a:ln>
              <a:solidFill>
                <a:srgbClr val="151C77"/>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151C77"/>
                </a:solidFill>
                <a:effectLst/>
                <a:uLnTx/>
                <a:uFillTx/>
                <a:latin typeface="Arial"/>
                <a:ea typeface="+mn-ea"/>
                <a:cs typeface="+mn-cs"/>
              </a:rPr>
              <a:t>The Osan Elementary PTO actively strengthens the school’s mission by fostering collaboration, enhancing student success, and building community connections. We're far more than popcorn and parades—we're dedicated partners in every child's journey.  Membership is open to all, and we’d love for you to join us! Follow us on Facebook for updates or email us at </a:t>
            </a:r>
            <a:r>
              <a:rPr kumimoji="0" lang="en-US" sz="1700" b="1" i="0" u="sng" strike="noStrike" kern="1200" cap="none" spc="0" normalizeH="0" baseline="0" noProof="0" dirty="0">
                <a:ln>
                  <a:noFill/>
                </a:ln>
                <a:solidFill>
                  <a:srgbClr val="151C77"/>
                </a:solidFill>
                <a:effectLst/>
                <a:uLnTx/>
                <a:uFillTx/>
                <a:latin typeface="Arial"/>
                <a:ea typeface="+mn-ea"/>
                <a:cs typeface="+mn-cs"/>
                <a:hlinkClick r:id="rId4">
                  <a:extLst>
                    <a:ext uri="{A12FA001-AC4F-418D-AE19-62706E023703}">
                      <ahyp:hlinkClr xmlns:ahyp="http://schemas.microsoft.com/office/drawing/2018/hyperlinkcolor" val="tx"/>
                    </a:ext>
                  </a:extLst>
                </a:hlinkClick>
              </a:rPr>
              <a:t>ContactUsOESPTO@gmail.com</a:t>
            </a:r>
            <a:r>
              <a:rPr kumimoji="0" lang="en-US" sz="1700" b="1" i="0" u="none" strike="noStrike" kern="1200" cap="none" spc="0" normalizeH="0" baseline="0" noProof="0" dirty="0">
                <a:ln>
                  <a:noFill/>
                </a:ln>
                <a:solidFill>
                  <a:srgbClr val="151C77"/>
                </a:solidFill>
                <a:effectLst/>
                <a:uLnTx/>
                <a:uFillTx/>
                <a:latin typeface="Arial"/>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a:ln>
                <a:noFill/>
              </a:ln>
              <a:solidFill>
                <a:srgbClr val="151C77"/>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151C77"/>
                </a:solidFill>
                <a:effectLst/>
                <a:uLnTx/>
                <a:uFillTx/>
                <a:latin typeface="Arial"/>
                <a:ea typeface="+mn-ea"/>
                <a:cs typeface="+mn-cs"/>
              </a:rPr>
              <a:t>President Ayla Roy, Vice President Lauren Surridge, Treasurer Jillian Rodriguez, and Secretary Brianna James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C3F30D31-668E-8F6D-3594-89E8AACC6A31}"/>
              </a:ext>
            </a:extLst>
          </p:cNvPr>
          <p:cNvPicPr>
            <a:picLocks noChangeAspect="1"/>
          </p:cNvPicPr>
          <p:nvPr/>
        </p:nvPicPr>
        <p:blipFill>
          <a:blip r:embed="rId5"/>
          <a:stretch>
            <a:fillRect/>
          </a:stretch>
        </p:blipFill>
        <p:spPr>
          <a:xfrm>
            <a:off x="7500318" y="4213829"/>
            <a:ext cx="975963" cy="1005840"/>
          </a:xfrm>
          <a:prstGeom prst="rect">
            <a:avLst/>
          </a:prstGeom>
        </p:spPr>
      </p:pic>
      <p:sp>
        <p:nvSpPr>
          <p:cNvPr id="12" name="TextBox 11">
            <a:extLst>
              <a:ext uri="{FF2B5EF4-FFF2-40B4-BE49-F238E27FC236}">
                <a16:creationId xmlns:a16="http://schemas.microsoft.com/office/drawing/2014/main" id="{FA081270-FD20-4D07-B48E-3058159E7108}"/>
              </a:ext>
            </a:extLst>
          </p:cNvPr>
          <p:cNvSpPr txBox="1"/>
          <p:nvPr/>
        </p:nvSpPr>
        <p:spPr>
          <a:xfrm>
            <a:off x="7258674" y="5330422"/>
            <a:ext cx="150432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51C77"/>
                </a:solidFill>
                <a:effectLst/>
                <a:uLnTx/>
                <a:uFillTx/>
                <a:latin typeface="Arial"/>
                <a:ea typeface="+mn-ea"/>
                <a:cs typeface="+mn-cs"/>
              </a:rPr>
              <a:t>OES School Advisory Committee</a:t>
            </a:r>
          </a:p>
        </p:txBody>
      </p:sp>
    </p:spTree>
    <p:extLst>
      <p:ext uri="{BB962C8B-B14F-4D97-AF65-F5344CB8AC3E}">
        <p14:creationId xmlns:p14="http://schemas.microsoft.com/office/powerpoint/2010/main" val="1695644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EF3AC-CB30-FDEC-1942-4654A595F76D}"/>
              </a:ext>
            </a:extLst>
          </p:cNvPr>
          <p:cNvSpPr>
            <a:spLocks noGrp="1"/>
          </p:cNvSpPr>
          <p:nvPr>
            <p:ph type="title"/>
          </p:nvPr>
        </p:nvSpPr>
        <p:spPr/>
        <p:txBody>
          <a:bodyPr/>
          <a:lstStyle/>
          <a:p>
            <a:r>
              <a:rPr lang="en-US"/>
              <a:t>OMHS</a:t>
            </a:r>
          </a:p>
        </p:txBody>
      </p:sp>
      <p:sp>
        <p:nvSpPr>
          <p:cNvPr id="3" name="Content Placeholder 2">
            <a:extLst>
              <a:ext uri="{FF2B5EF4-FFF2-40B4-BE49-F238E27FC236}">
                <a16:creationId xmlns:a16="http://schemas.microsoft.com/office/drawing/2014/main" id="{402D2C06-19FB-7766-E752-D2587FEA19E2}"/>
              </a:ext>
            </a:extLst>
          </p:cNvPr>
          <p:cNvSpPr>
            <a:spLocks noGrp="1"/>
          </p:cNvSpPr>
          <p:nvPr>
            <p:ph sz="quarter" idx="11"/>
          </p:nvPr>
        </p:nvSpPr>
        <p:spPr>
          <a:xfrm>
            <a:off x="429132" y="1334339"/>
            <a:ext cx="8447088" cy="5183936"/>
          </a:xfrm>
        </p:spPr>
        <p:txBody>
          <a:bodyPr/>
          <a:lstStyle/>
          <a:p>
            <a:pPr marL="0" marR="0">
              <a:spcBef>
                <a:spcPts val="0"/>
              </a:spcBef>
              <a:spcAft>
                <a:spcPts val="0"/>
              </a:spcAft>
            </a:pPr>
            <a:r>
              <a:rPr lang="en-US" sz="1200" dirty="0">
                <a:latin typeface="Aptos" panose="020B0004020202020204" pitchFamily="34" charset="0"/>
                <a:ea typeface="Aptos" panose="020B0004020202020204" pitchFamily="34" charset="0"/>
                <a:cs typeface="Aptos" panose="020B0004020202020204" pitchFamily="34" charset="0"/>
              </a:rPr>
              <a:t>Upcoming Events: NOVEMBER</a:t>
            </a:r>
          </a:p>
          <a:p>
            <a:pPr marL="746113" lvl="1" indent="-342900">
              <a:spcBef>
                <a:spcPts val="0"/>
              </a:spcBef>
              <a:spcAft>
                <a:spcPts val="0"/>
              </a:spcAft>
              <a:buFont typeface="Symbol" panose="05050102010706020507" pitchFamily="18" charset="2"/>
              <a:buChar char=""/>
            </a:pPr>
            <a:r>
              <a:rPr lang="en-US" sz="1200" dirty="0">
                <a:latin typeface="Aptos" panose="020B0004020202020204" pitchFamily="34" charset="0"/>
                <a:ea typeface="Times New Roman" panose="02020603050405020304" pitchFamily="18" charset="0"/>
                <a:cs typeface="Aptos" panose="020B0004020202020204" pitchFamily="34" charset="0"/>
              </a:rPr>
              <a:t>November 13</a:t>
            </a:r>
          </a:p>
          <a:p>
            <a:pPr marL="1084244" lvl="2" indent="-342900">
              <a:spcBef>
                <a:spcPts val="0"/>
              </a:spcBef>
              <a:spcAft>
                <a:spcPts val="0"/>
              </a:spcAft>
              <a:buFont typeface="Symbol" panose="05050102010706020507" pitchFamily="18" charset="2"/>
              <a:buChar char=""/>
            </a:pPr>
            <a:r>
              <a:rPr lang="en-US" sz="1200" dirty="0">
                <a:latin typeface="Aptos" panose="020B0004020202020204" pitchFamily="34" charset="0"/>
                <a:ea typeface="Times New Roman" panose="02020603050405020304" pitchFamily="18" charset="0"/>
                <a:cs typeface="Aptos" panose="020B0004020202020204" pitchFamily="34" charset="0"/>
              </a:rPr>
              <a:t>Fall Drama Performance </a:t>
            </a:r>
          </a:p>
          <a:p>
            <a:pPr marL="746113" lvl="1" indent="-342900">
              <a:spcBef>
                <a:spcPts val="0"/>
              </a:spcBef>
              <a:spcAft>
                <a:spcPts val="0"/>
              </a:spcAft>
              <a:buFont typeface="Symbol" panose="05050102010706020507" pitchFamily="18" charset="2"/>
              <a:buChar char=""/>
            </a:pPr>
            <a:r>
              <a:rPr lang="en-US" sz="1200" dirty="0">
                <a:latin typeface="Aptos" panose="020B0004020202020204" pitchFamily="34" charset="0"/>
                <a:ea typeface="Times New Roman" panose="02020603050405020304" pitchFamily="18" charset="0"/>
                <a:cs typeface="Aptos" panose="020B0004020202020204" pitchFamily="34" charset="0"/>
              </a:rPr>
              <a:t>November 17-20</a:t>
            </a:r>
          </a:p>
          <a:p>
            <a:pPr marL="1084244" lvl="2" indent="-342900">
              <a:spcBef>
                <a:spcPts val="0"/>
              </a:spcBef>
              <a:spcAft>
                <a:spcPts val="0"/>
              </a:spcAft>
              <a:buFont typeface="Symbol" panose="05050102010706020507" pitchFamily="18" charset="2"/>
              <a:buChar char=""/>
            </a:pPr>
            <a:r>
              <a:rPr lang="en-US" sz="1200" dirty="0">
                <a:latin typeface="Aptos" panose="020B0004020202020204" pitchFamily="34" charset="0"/>
                <a:ea typeface="Times New Roman" panose="02020603050405020304" pitchFamily="18" charset="0"/>
                <a:cs typeface="Aptos" panose="020B0004020202020204" pitchFamily="34" charset="0"/>
              </a:rPr>
              <a:t>Far East JAMM (Hosted at Osan Middle High School)</a:t>
            </a:r>
            <a:endParaRPr lang="en-US" sz="1200" dirty="0">
              <a:latin typeface="Aptos" panose="020B0004020202020204" pitchFamily="34" charset="0"/>
              <a:ea typeface="Aptos" panose="020B0004020202020204" pitchFamily="34" charset="0"/>
              <a:cs typeface="Aptos" panose="020B0004020202020204" pitchFamily="34" charset="0"/>
            </a:endParaRPr>
          </a:p>
          <a:p>
            <a:pPr marL="746113" lvl="1" indent="-342900">
              <a:spcBef>
                <a:spcPts val="0"/>
              </a:spcBef>
              <a:spcAft>
                <a:spcPts val="0"/>
              </a:spcAft>
              <a:buFont typeface="Symbol" panose="05050102010706020507" pitchFamily="18" charset="2"/>
              <a:buChar char=""/>
            </a:pPr>
            <a:r>
              <a:rPr lang="en-US" sz="1200" dirty="0">
                <a:latin typeface="Aptos" panose="020B0004020202020204" pitchFamily="34" charset="0"/>
                <a:ea typeface="Times New Roman" panose="02020603050405020304" pitchFamily="18" charset="0"/>
                <a:cs typeface="Aptos" panose="020B0004020202020204" pitchFamily="34" charset="0"/>
              </a:rPr>
              <a:t>November 20</a:t>
            </a:r>
          </a:p>
          <a:p>
            <a:pPr marL="1084244" lvl="2" indent="-342900">
              <a:spcBef>
                <a:spcPts val="0"/>
              </a:spcBef>
              <a:spcAft>
                <a:spcPts val="0"/>
              </a:spcAft>
              <a:buFont typeface="Symbol" panose="05050102010706020507" pitchFamily="18" charset="2"/>
              <a:buChar char=""/>
            </a:pPr>
            <a:r>
              <a:rPr lang="en-US" sz="1200" dirty="0">
                <a:latin typeface="Aptos" panose="020B0004020202020204" pitchFamily="34" charset="0"/>
                <a:ea typeface="Aptos" panose="020B0004020202020204" pitchFamily="34" charset="0"/>
                <a:cs typeface="Aptos" panose="020B0004020202020204" pitchFamily="34" charset="0"/>
              </a:rPr>
              <a:t>Optional ASVAB for 10</a:t>
            </a:r>
            <a:r>
              <a:rPr lang="en-US" sz="1200" baseline="30000" dirty="0">
                <a:latin typeface="Aptos" panose="020B0004020202020204" pitchFamily="34" charset="0"/>
                <a:ea typeface="Aptos" panose="020B0004020202020204" pitchFamily="34" charset="0"/>
                <a:cs typeface="Aptos" panose="020B0004020202020204" pitchFamily="34" charset="0"/>
              </a:rPr>
              <a:t>th</a:t>
            </a:r>
            <a:r>
              <a:rPr lang="en-US" sz="1200" dirty="0">
                <a:latin typeface="Aptos" panose="020B0004020202020204" pitchFamily="34" charset="0"/>
                <a:ea typeface="Aptos" panose="020B0004020202020204" pitchFamily="34" charset="0"/>
                <a:cs typeface="Aptos" panose="020B0004020202020204" pitchFamily="34" charset="0"/>
              </a:rPr>
              <a:t>-12</a:t>
            </a:r>
            <a:r>
              <a:rPr lang="en-US" sz="1200" baseline="30000" dirty="0">
                <a:latin typeface="Aptos" panose="020B0004020202020204" pitchFamily="34" charset="0"/>
                <a:ea typeface="Aptos" panose="020B0004020202020204" pitchFamily="34" charset="0"/>
                <a:cs typeface="Aptos" panose="020B0004020202020204" pitchFamily="34" charset="0"/>
              </a:rPr>
              <a:t>th</a:t>
            </a:r>
            <a:r>
              <a:rPr lang="en-US" sz="1200" dirty="0">
                <a:latin typeface="Aptos" panose="020B0004020202020204" pitchFamily="34" charset="0"/>
                <a:ea typeface="Aptos" panose="020B0004020202020204" pitchFamily="34" charset="0"/>
                <a:cs typeface="Aptos" panose="020B0004020202020204" pitchFamily="34" charset="0"/>
              </a:rPr>
              <a:t> Grade Students</a:t>
            </a:r>
          </a:p>
          <a:p>
            <a:pPr marL="746113" lvl="1" indent="-342900">
              <a:spcBef>
                <a:spcPts val="0"/>
              </a:spcBef>
              <a:spcAft>
                <a:spcPts val="0"/>
              </a:spcAft>
              <a:buFont typeface="Symbol" panose="05050102010706020507" pitchFamily="18" charset="2"/>
              <a:buChar char=""/>
            </a:pPr>
            <a:r>
              <a:rPr lang="en-US" sz="1200" dirty="0">
                <a:latin typeface="Aptos" panose="020B0004020202020204" pitchFamily="34" charset="0"/>
                <a:ea typeface="Times New Roman" panose="02020603050405020304" pitchFamily="18" charset="0"/>
                <a:cs typeface="Aptos" panose="020B0004020202020204" pitchFamily="34" charset="0"/>
              </a:rPr>
              <a:t>November 26-28</a:t>
            </a:r>
          </a:p>
          <a:p>
            <a:pPr marL="1084244" lvl="2" indent="-342900">
              <a:spcBef>
                <a:spcPts val="0"/>
              </a:spcBef>
              <a:spcAft>
                <a:spcPts val="0"/>
              </a:spcAft>
              <a:buFont typeface="Symbol" panose="05050102010706020507" pitchFamily="18" charset="2"/>
              <a:buChar char=""/>
            </a:pPr>
            <a:r>
              <a:rPr lang="en-US" sz="1200" dirty="0">
                <a:latin typeface="Aptos" panose="020B0004020202020204" pitchFamily="34" charset="0"/>
                <a:ea typeface="Aptos" panose="020B0004020202020204" pitchFamily="34" charset="0"/>
                <a:cs typeface="Aptos" panose="020B0004020202020204" pitchFamily="34" charset="0"/>
              </a:rPr>
              <a:t>Thanksgiving Recess – No School for Students/Teachers</a:t>
            </a:r>
          </a:p>
          <a:p>
            <a:pPr marL="1084244" lvl="2" indent="-342900">
              <a:spcBef>
                <a:spcPts val="0"/>
              </a:spcBef>
              <a:spcAft>
                <a:spcPts val="0"/>
              </a:spcAft>
              <a:buFont typeface="Symbol" panose="05050102010706020507" pitchFamily="18" charset="2"/>
              <a:buChar char=""/>
            </a:pPr>
            <a:endParaRPr lang="en-US" sz="1200" dirty="0">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1200" dirty="0">
                <a:latin typeface="Aptos" panose="020B0004020202020204" pitchFamily="34" charset="0"/>
                <a:ea typeface="Aptos" panose="020B0004020202020204" pitchFamily="34" charset="0"/>
                <a:cs typeface="Aptos" panose="020B0004020202020204" pitchFamily="34" charset="0"/>
              </a:rPr>
              <a:t>Upcoming Events: DECEMBER</a:t>
            </a:r>
          </a:p>
          <a:p>
            <a:pPr marL="746113" lvl="1" indent="-342900">
              <a:spcBef>
                <a:spcPts val="0"/>
              </a:spcBef>
              <a:spcAft>
                <a:spcPts val="0"/>
              </a:spcAft>
              <a:buFont typeface="Symbol" panose="05050102010706020507" pitchFamily="18" charset="2"/>
              <a:buChar char=""/>
            </a:pPr>
            <a:r>
              <a:rPr lang="en-US" sz="1200" dirty="0">
                <a:latin typeface="Aptos" panose="020B0004020202020204" pitchFamily="34" charset="0"/>
                <a:ea typeface="Aptos" panose="020B0004020202020204" pitchFamily="34" charset="0"/>
                <a:cs typeface="Aptos" panose="020B0004020202020204" pitchFamily="34" charset="0"/>
              </a:rPr>
              <a:t>December 5</a:t>
            </a:r>
          </a:p>
          <a:p>
            <a:pPr marL="1084244" lvl="2" indent="-342900">
              <a:spcBef>
                <a:spcPts val="0"/>
              </a:spcBef>
              <a:spcAft>
                <a:spcPts val="0"/>
              </a:spcAft>
              <a:buFont typeface="Symbol" panose="05050102010706020507" pitchFamily="18" charset="2"/>
              <a:buChar char=""/>
            </a:pPr>
            <a:r>
              <a:rPr lang="en-US" sz="1200" dirty="0">
                <a:latin typeface="Aptos" panose="020B0004020202020204" pitchFamily="34" charset="0"/>
                <a:ea typeface="Aptos" panose="020B0004020202020204" pitchFamily="34" charset="0"/>
                <a:cs typeface="Aptos" panose="020B0004020202020204" pitchFamily="34" charset="0"/>
              </a:rPr>
              <a:t>Accelerated Withdrawal Date (First Semester)</a:t>
            </a:r>
          </a:p>
          <a:p>
            <a:pPr marL="746113" lvl="1" indent="-342900">
              <a:spcBef>
                <a:spcPts val="0"/>
              </a:spcBef>
              <a:spcAft>
                <a:spcPts val="0"/>
              </a:spcAft>
              <a:buFont typeface="Symbol" panose="05050102010706020507" pitchFamily="18" charset="2"/>
              <a:buChar char=""/>
            </a:pPr>
            <a:r>
              <a:rPr lang="en-US" sz="1200" dirty="0">
                <a:latin typeface="Aptos" panose="020B0004020202020204" pitchFamily="34" charset="0"/>
                <a:ea typeface="Aptos" panose="020B0004020202020204" pitchFamily="34" charset="0"/>
                <a:cs typeface="Aptos" panose="020B0004020202020204" pitchFamily="34" charset="0"/>
              </a:rPr>
              <a:t>December 6</a:t>
            </a:r>
          </a:p>
          <a:p>
            <a:pPr marL="1084244" lvl="2" indent="-342900">
              <a:spcBef>
                <a:spcPts val="0"/>
              </a:spcBef>
              <a:spcAft>
                <a:spcPts val="0"/>
              </a:spcAft>
              <a:buFont typeface="Symbol" panose="05050102010706020507" pitchFamily="18" charset="2"/>
              <a:buChar char=""/>
            </a:pPr>
            <a:r>
              <a:rPr lang="en-US" sz="1200" dirty="0">
                <a:latin typeface="Aptos" panose="020B0004020202020204" pitchFamily="34" charset="0"/>
                <a:ea typeface="Aptos" panose="020B0004020202020204" pitchFamily="34" charset="0"/>
                <a:cs typeface="Aptos" panose="020B0004020202020204" pitchFamily="34" charset="0"/>
              </a:rPr>
              <a:t>SAT held at OMHS</a:t>
            </a:r>
          </a:p>
          <a:p>
            <a:pPr marL="746113" lvl="1" indent="-342900">
              <a:spcBef>
                <a:spcPts val="0"/>
              </a:spcBef>
              <a:spcAft>
                <a:spcPts val="0"/>
              </a:spcAft>
              <a:buFont typeface="Symbol" panose="05050102010706020507" pitchFamily="18" charset="2"/>
              <a:buChar char=""/>
            </a:pPr>
            <a:r>
              <a:rPr lang="en-US" sz="1200" dirty="0">
                <a:latin typeface="Aptos" panose="020B0004020202020204" pitchFamily="34" charset="0"/>
                <a:ea typeface="Times New Roman" panose="02020603050405020304" pitchFamily="18" charset="0"/>
                <a:cs typeface="Aptos" panose="020B0004020202020204" pitchFamily="34" charset="0"/>
              </a:rPr>
              <a:t>December 11</a:t>
            </a:r>
          </a:p>
          <a:p>
            <a:pPr marL="1084244" lvl="2" indent="-342900">
              <a:spcBef>
                <a:spcPts val="0"/>
              </a:spcBef>
              <a:spcAft>
                <a:spcPts val="0"/>
              </a:spcAft>
              <a:buFont typeface="Symbol" panose="05050102010706020507" pitchFamily="18" charset="2"/>
              <a:buChar char=""/>
            </a:pPr>
            <a:r>
              <a:rPr lang="en-US" sz="1200" dirty="0">
                <a:latin typeface="Aptos" panose="020B0004020202020204" pitchFamily="34" charset="0"/>
                <a:ea typeface="Times New Roman" panose="02020603050405020304" pitchFamily="18" charset="0"/>
                <a:cs typeface="Aptos" panose="020B0004020202020204" pitchFamily="34" charset="0"/>
              </a:rPr>
              <a:t>Winter Guitar and Choral Concerts</a:t>
            </a:r>
          </a:p>
          <a:p>
            <a:pPr marL="746113" lvl="1" indent="-342900">
              <a:spcBef>
                <a:spcPts val="0"/>
              </a:spcBef>
              <a:spcAft>
                <a:spcPts val="0"/>
              </a:spcAft>
              <a:buFont typeface="Symbol" panose="05050102010706020507" pitchFamily="18" charset="2"/>
              <a:buChar char=""/>
            </a:pPr>
            <a:r>
              <a:rPr lang="en-US" sz="1200" dirty="0">
                <a:latin typeface="Aptos" panose="020B0004020202020204" pitchFamily="34" charset="0"/>
                <a:ea typeface="Aptos" panose="020B0004020202020204" pitchFamily="34" charset="0"/>
                <a:cs typeface="Aptos" panose="020B0004020202020204" pitchFamily="34" charset="0"/>
              </a:rPr>
              <a:t>December 13</a:t>
            </a:r>
          </a:p>
          <a:p>
            <a:pPr marL="1084244" lvl="2" indent="-342900">
              <a:spcBef>
                <a:spcPts val="0"/>
              </a:spcBef>
              <a:spcAft>
                <a:spcPts val="0"/>
              </a:spcAft>
              <a:buFont typeface="Symbol" panose="05050102010706020507" pitchFamily="18" charset="2"/>
              <a:buChar char=""/>
            </a:pPr>
            <a:r>
              <a:rPr lang="en-US" sz="1200" dirty="0">
                <a:latin typeface="Aptos" panose="020B0004020202020204" pitchFamily="34" charset="0"/>
                <a:ea typeface="Aptos" panose="020B0004020202020204" pitchFamily="34" charset="0"/>
                <a:cs typeface="Aptos" panose="020B0004020202020204" pitchFamily="34" charset="0"/>
              </a:rPr>
              <a:t>ACT held at OMHS</a:t>
            </a:r>
          </a:p>
          <a:p>
            <a:pPr marL="746113" lvl="1" indent="-342900">
              <a:spcBef>
                <a:spcPts val="0"/>
              </a:spcBef>
              <a:spcAft>
                <a:spcPts val="0"/>
              </a:spcAft>
              <a:buFont typeface="Symbol" panose="05050102010706020507" pitchFamily="18" charset="2"/>
              <a:buChar char=""/>
            </a:pPr>
            <a:r>
              <a:rPr lang="en-US" sz="1200" dirty="0">
                <a:latin typeface="Aptos" panose="020B0004020202020204" pitchFamily="34" charset="0"/>
                <a:ea typeface="Aptos" panose="020B0004020202020204" pitchFamily="34" charset="0"/>
                <a:cs typeface="Aptos" panose="020B0004020202020204" pitchFamily="34" charset="0"/>
              </a:rPr>
              <a:t>December 18</a:t>
            </a:r>
          </a:p>
          <a:p>
            <a:pPr marL="1084244" lvl="2" indent="-342900">
              <a:spcBef>
                <a:spcPts val="0"/>
              </a:spcBef>
              <a:spcAft>
                <a:spcPts val="0"/>
              </a:spcAft>
              <a:buFont typeface="Symbol" panose="05050102010706020507" pitchFamily="18" charset="2"/>
              <a:buChar char=""/>
            </a:pPr>
            <a:r>
              <a:rPr lang="en-US" sz="1200" dirty="0">
                <a:latin typeface="Aptos" panose="020B0004020202020204" pitchFamily="34" charset="0"/>
                <a:ea typeface="Aptos" panose="020B0004020202020204" pitchFamily="34" charset="0"/>
                <a:cs typeface="Aptos" panose="020B0004020202020204" pitchFamily="34" charset="0"/>
              </a:rPr>
              <a:t>OMHS Talent Show</a:t>
            </a:r>
          </a:p>
          <a:p>
            <a:pPr marL="746113" lvl="1" indent="-342900">
              <a:spcBef>
                <a:spcPts val="0"/>
              </a:spcBef>
              <a:spcAft>
                <a:spcPts val="0"/>
              </a:spcAft>
              <a:buFont typeface="Symbol" panose="05050102010706020507" pitchFamily="18" charset="2"/>
              <a:buChar char=""/>
            </a:pPr>
            <a:r>
              <a:rPr lang="en-US" sz="1200" dirty="0">
                <a:latin typeface="Aptos" panose="020B0004020202020204" pitchFamily="34" charset="0"/>
                <a:ea typeface="Aptos" panose="020B0004020202020204" pitchFamily="34" charset="0"/>
                <a:cs typeface="Aptos" panose="020B0004020202020204" pitchFamily="34" charset="0"/>
              </a:rPr>
              <a:t>December 18</a:t>
            </a:r>
          </a:p>
          <a:p>
            <a:pPr marL="1084244" lvl="2" indent="-342900">
              <a:spcBef>
                <a:spcPts val="0"/>
              </a:spcBef>
              <a:spcAft>
                <a:spcPts val="0"/>
              </a:spcAft>
              <a:buFont typeface="Symbol" panose="05050102010706020507" pitchFamily="18" charset="2"/>
              <a:buChar char=""/>
            </a:pPr>
            <a:r>
              <a:rPr lang="en-US" sz="1200" dirty="0">
                <a:latin typeface="Aptos" panose="020B0004020202020204" pitchFamily="34" charset="0"/>
                <a:cs typeface="Arial"/>
              </a:rPr>
              <a:t>Winter Fine Arts Night</a:t>
            </a:r>
            <a:endParaRPr lang="en-US" sz="1200" dirty="0">
              <a:cs typeface="Arial"/>
            </a:endParaRPr>
          </a:p>
          <a:p>
            <a:pPr marL="746113" lvl="1" indent="-342900">
              <a:spcBef>
                <a:spcPts val="0"/>
              </a:spcBef>
              <a:spcAft>
                <a:spcPts val="0"/>
              </a:spcAft>
              <a:buFont typeface="Symbol" panose="05050102010706020507" pitchFamily="18" charset="2"/>
              <a:buChar char=""/>
            </a:pPr>
            <a:r>
              <a:rPr lang="en-US" sz="1200" dirty="0">
                <a:latin typeface="Aptos" panose="020B0004020202020204" pitchFamily="34" charset="0"/>
                <a:ea typeface="Times New Roman" panose="02020603050405020304" pitchFamily="18" charset="0"/>
                <a:cs typeface="Aptos" panose="020B0004020202020204" pitchFamily="34" charset="0"/>
              </a:rPr>
              <a:t>December 22 to January 2</a:t>
            </a:r>
          </a:p>
          <a:p>
            <a:pPr marL="1084244" lvl="2" indent="-342900">
              <a:spcBef>
                <a:spcPts val="0"/>
              </a:spcBef>
              <a:spcAft>
                <a:spcPts val="0"/>
              </a:spcAft>
              <a:buFont typeface="Symbol" panose="05050102010706020507" pitchFamily="18" charset="2"/>
              <a:buChar char=""/>
            </a:pPr>
            <a:r>
              <a:rPr lang="en-US" sz="1200" dirty="0">
                <a:latin typeface="Aptos" panose="020B0004020202020204" pitchFamily="34" charset="0"/>
                <a:ea typeface="Aptos" panose="020B0004020202020204" pitchFamily="34" charset="0"/>
                <a:cs typeface="Aptos" panose="020B0004020202020204" pitchFamily="34" charset="0"/>
              </a:rPr>
              <a:t>Winter Recess</a:t>
            </a:r>
            <a:endParaRPr lang="en-US" dirty="0"/>
          </a:p>
        </p:txBody>
      </p:sp>
      <p:sp>
        <p:nvSpPr>
          <p:cNvPr id="4" name="Slide Number Placeholder 3">
            <a:extLst>
              <a:ext uri="{FF2B5EF4-FFF2-40B4-BE49-F238E27FC236}">
                <a16:creationId xmlns:a16="http://schemas.microsoft.com/office/drawing/2014/main" id="{09C1C60D-2D79-86ED-6744-F28B79677E1C}"/>
              </a:ext>
            </a:extLst>
          </p:cNvPr>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B6A8F7A-6063-476F-B19C-50FFE16C23F2}" type="slidenum">
              <a:rPr kumimoji="0" lang="en-US" sz="1000" b="0" i="0" u="none" strike="noStrike" kern="1200" cap="none" spc="0" normalizeH="0" baseline="0" noProof="0" smtClean="0">
                <a:ln>
                  <a:noFill/>
                </a:ln>
                <a:solidFill>
                  <a:srgbClr val="969696"/>
                </a:solidFill>
                <a:effectLst/>
                <a:uLnTx/>
                <a:uFillTx/>
                <a:latin typeface="Arial"/>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sz="1000" b="0" i="0" u="none" strike="noStrike" kern="1200" cap="none" spc="0" normalizeH="0" baseline="0" noProof="0">
              <a:ln>
                <a:noFill/>
              </a:ln>
              <a:solidFill>
                <a:srgbClr val="808080"/>
              </a:solidFill>
              <a:effectLst/>
              <a:uLnTx/>
              <a:uFillTx/>
              <a:latin typeface="Arial"/>
              <a:ea typeface="+mn-ea"/>
              <a:cs typeface="Arial" charset="0"/>
            </a:endParaRPr>
          </a:p>
        </p:txBody>
      </p:sp>
    </p:spTree>
    <p:extLst>
      <p:ext uri="{BB962C8B-B14F-4D97-AF65-F5344CB8AC3E}">
        <p14:creationId xmlns:p14="http://schemas.microsoft.com/office/powerpoint/2010/main" val="4069787393"/>
      </p:ext>
    </p:extLst>
  </p:cSld>
  <p:clrMapOvr>
    <a:masterClrMapping/>
  </p:clrMapOvr>
  <p:transition/>
</p:sld>
</file>

<file path=ppt/theme/theme1.xml><?xml version="1.0" encoding="utf-8"?>
<a:theme xmlns:a="http://schemas.openxmlformats.org/drawingml/2006/main" name="51 FW">
  <a:themeElements>
    <a:clrScheme name="36ABW_CC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36ABW_C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C2D83"/>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1"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0C2D83"/>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1" u="none" strike="noStrike" cap="none" normalizeH="0" baseline="0" smtClean="0">
            <a:ln>
              <a:noFill/>
            </a:ln>
            <a:solidFill>
              <a:schemeClr val="tx1"/>
            </a:solidFill>
            <a:effectLst/>
            <a:latin typeface="Arial" pitchFamily="34" charset="0"/>
          </a:defRPr>
        </a:defPPr>
      </a:lstStyle>
    </a:lnDef>
  </a:objectDefaults>
  <a:extraClrSchemeLst>
    <a:extraClrScheme>
      <a:clrScheme name="36ABW_C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6ABW_C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6ABW_C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6ABW_C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6ABW_C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6ABW_C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6ABW_C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36ABW_CC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B2B2B2"/>
        </a:folHlink>
      </a:clrScheme>
      <a:clrMap bg1="lt1" tx1="dk1" bg2="lt2" tx2="dk2" accent1="accent1" accent2="accent2" accent3="accent3" accent4="accent4" accent5="accent5" accent6="accent6" hlink="hlink" folHlink="folHlink"/>
    </a:extraClrScheme>
    <a:extraClrScheme>
      <a:clrScheme name="36ABW_CC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1_36ABW_CC">
  <a:themeElements>
    <a:clrScheme name="36ABW_CC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36ABW_C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C2D83"/>
        </a:solid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rgbClr val="FF3300"/>
            </a:solidFill>
            <a:effectLst/>
            <a:latin typeface="Arial" charset="0"/>
          </a:defRPr>
        </a:defPPr>
      </a:lstStyle>
    </a:spDef>
    <a:lnDef>
      <a:spPr bwMode="auto">
        <a:xfrm>
          <a:off x="0" y="0"/>
          <a:ext cx="1" cy="1"/>
        </a:xfrm>
        <a:custGeom>
          <a:avLst/>
          <a:gdLst/>
          <a:ahLst/>
          <a:cxnLst/>
          <a:rect l="0" t="0" r="0" b="0"/>
          <a:pathLst/>
        </a:custGeom>
        <a:solidFill>
          <a:srgbClr val="0C2D83"/>
        </a:solid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rgbClr val="FF3300"/>
            </a:solidFill>
            <a:effectLst/>
            <a:latin typeface="Arial" charset="0"/>
          </a:defRPr>
        </a:defPPr>
      </a:lstStyle>
    </a:lnDef>
  </a:objectDefaults>
  <a:extraClrSchemeLst>
    <a:extraClrScheme>
      <a:clrScheme name="36ABW_C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6ABW_C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6ABW_C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6ABW_C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6ABW_C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6ABW_C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6ABW_C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36ABW_CC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B2B2B2"/>
        </a:folHlink>
      </a:clrScheme>
      <a:clrMap bg1="lt1" tx1="dk1" bg2="lt2" tx2="dk2" accent1="accent1" accent2="accent2" accent3="accent3" accent4="accent4" accent5="accent5" accent6="accent6" hlink="hlink" folHlink="folHlink"/>
    </a:extraClrScheme>
    <a:extraClrScheme>
      <a:clrScheme name="36ABW_CC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8_Custom Design">
  <a:themeElements>
    <a:clrScheme name="DHA">
      <a:dk1>
        <a:srgbClr val="990000"/>
      </a:dk1>
      <a:lt1>
        <a:sysClr val="window" lastClr="FFFFFF"/>
      </a:lt1>
      <a:dk2>
        <a:srgbClr val="002060"/>
      </a:dk2>
      <a:lt2>
        <a:srgbClr val="DBE5F1"/>
      </a:lt2>
      <a:accent1>
        <a:srgbClr val="990000"/>
      </a:accent1>
      <a:accent2>
        <a:srgbClr val="DECBCB"/>
      </a:accent2>
      <a:accent3>
        <a:srgbClr val="002060"/>
      </a:accent3>
      <a:accent4>
        <a:srgbClr val="DBE5F1"/>
      </a:accent4>
      <a:accent5>
        <a:srgbClr val="7F7F7F"/>
      </a:accent5>
      <a:accent6>
        <a:srgbClr val="F2F2F2"/>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3_51 FW">
  <a:themeElements>
    <a:clrScheme name="36ABW_CC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36ABW_C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C2D83"/>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1"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0C2D83"/>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1" u="none" strike="noStrike" cap="none" normalizeH="0" baseline="0" smtClean="0">
            <a:ln>
              <a:noFill/>
            </a:ln>
            <a:solidFill>
              <a:schemeClr val="tx1"/>
            </a:solidFill>
            <a:effectLst/>
            <a:latin typeface="Arial" pitchFamily="34" charset="0"/>
          </a:defRPr>
        </a:defPPr>
      </a:lstStyle>
    </a:lnDef>
  </a:objectDefaults>
  <a:extraClrSchemeLst>
    <a:extraClrScheme>
      <a:clrScheme name="36ABW_C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6ABW_C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6ABW_C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6ABW_C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6ABW_C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6ABW_C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6ABW_C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36ABW_CC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B2B2B2"/>
        </a:folHlink>
      </a:clrScheme>
      <a:clrMap bg1="lt1" tx1="dk1" bg2="lt2" tx2="dk2" accent1="accent1" accent2="accent2" accent3="accent3" accent4="accent4" accent5="accent5" accent6="accent6" hlink="hlink" folHlink="folHlink"/>
    </a:extraClrScheme>
    <a:extraClrScheme>
      <a:clrScheme name="36ABW_CC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2_36ABW_CC">
  <a:themeElements>
    <a:clrScheme name="36ABW_CC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36ABW_C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rgbClr val="33CC33"/>
          </a:solidFill>
          <a:prstDash val="solid"/>
          <a:round/>
          <a:headEnd type="none" w="med" len="med"/>
          <a:tailEnd type="none" w="med" len="med"/>
        </a:ln>
        <a:effectLst/>
      </a:spPr>
      <a:bodyPr rot="10800000" vert="eaVert"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smtClean="0">
            <a:ln>
              <a:noFill/>
            </a:ln>
            <a:solidFill>
              <a:srgbClr val="228A22"/>
            </a:solidFill>
            <a:effectLst/>
            <a:latin typeface="Arial" pitchFamily="34" charset="0"/>
          </a:defRPr>
        </a:defPPr>
      </a:lstStyle>
    </a:spDef>
    <a:lnDef>
      <a:spPr bwMode="auto">
        <a:xfrm>
          <a:off x="0" y="0"/>
          <a:ext cx="1" cy="1"/>
        </a:xfrm>
        <a:custGeom>
          <a:avLst/>
          <a:gdLst/>
          <a:ahLst/>
          <a:cxnLst/>
          <a:rect l="0" t="0" r="0" b="0"/>
          <a:pathLst/>
        </a:custGeom>
        <a:solidFill>
          <a:srgbClr val="FF0000"/>
        </a:solidFill>
        <a:ln w="9525" cap="flat" cmpd="sng" algn="ctr">
          <a:solidFill>
            <a:srgbClr val="33CC33"/>
          </a:solidFill>
          <a:prstDash val="solid"/>
          <a:round/>
          <a:headEnd type="none" w="med" len="med"/>
          <a:tailEnd type="none" w="med" len="med"/>
        </a:ln>
        <a:effectLst/>
      </a:spPr>
      <a:bodyPr rot="10800000" vert="eaVert"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smtClean="0">
            <a:ln>
              <a:noFill/>
            </a:ln>
            <a:solidFill>
              <a:srgbClr val="228A22"/>
            </a:solidFill>
            <a:effectLst/>
            <a:latin typeface="Arial" pitchFamily="34" charset="0"/>
          </a:defRPr>
        </a:defPPr>
      </a:lstStyle>
    </a:lnDef>
  </a:objectDefaults>
  <a:extraClrSchemeLst>
    <a:extraClrScheme>
      <a:clrScheme name="36ABW_C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6ABW_C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6ABW_C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6ABW_C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6ABW_C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6ABW_C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6ABW_C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36ABW_CC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B2B2B2"/>
        </a:folHlink>
      </a:clrScheme>
      <a:clrMap bg1="lt1" tx1="dk1" bg2="lt2" tx2="dk2" accent1="accent1" accent2="accent2" accent3="accent3" accent4="accent4" accent5="accent5" accent6="accent6" hlink="hlink" folHlink="folHlink"/>
    </a:extraClrScheme>
    <a:extraClrScheme>
      <a:clrScheme name="36ABW_CC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51 FW">
  <a:themeElements>
    <a:clrScheme name="36ABW_CC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36ABW_C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C2D83"/>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1"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0C2D83"/>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1" u="none" strike="noStrike" cap="none" normalizeH="0" baseline="0" smtClean="0">
            <a:ln>
              <a:noFill/>
            </a:ln>
            <a:solidFill>
              <a:schemeClr val="tx1"/>
            </a:solidFill>
            <a:effectLst/>
            <a:latin typeface="Arial" pitchFamily="34" charset="0"/>
          </a:defRPr>
        </a:defPPr>
      </a:lstStyle>
    </a:lnDef>
  </a:objectDefaults>
  <a:extraClrSchemeLst>
    <a:extraClrScheme>
      <a:clrScheme name="36ABW_C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6ABW_C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6ABW_C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6ABW_C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6ABW_C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6ABW_C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6ABW_C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36ABW_CC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B2B2B2"/>
        </a:folHlink>
      </a:clrScheme>
      <a:clrMap bg1="lt1" tx1="dk1" bg2="lt2" tx2="dk2" accent1="accent1" accent2="accent2" accent3="accent3" accent4="accent4" accent5="accent5" accent6="accent6" hlink="hlink" folHlink="folHlink"/>
    </a:extraClrScheme>
    <a:extraClrScheme>
      <a:clrScheme name="36ABW_CC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LRS Theme">
  <a:themeElements>
    <a:clrScheme name="36ABW_CC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36ABW_C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C2D83"/>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0C2D83"/>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36ABW_C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6ABW_C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6ABW_C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6ABW_C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6ABW_C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6ABW_C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6ABW_C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36ABW_CC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B2B2B2"/>
        </a:folHlink>
      </a:clrScheme>
      <a:clrMap bg1="lt1" tx1="dk1" bg2="lt2" tx2="dk2" accent1="accent1" accent2="accent2" accent3="accent3" accent4="accent4" accent5="accent5" accent6="accent6" hlink="hlink" folHlink="folHlink"/>
    </a:extraClrScheme>
    <a:extraClrScheme>
      <a:clrScheme name="36ABW_CC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51 FW">
  <a:themeElements>
    <a:clrScheme name="36ABW_CC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36ABW_C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C2D83"/>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1"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0C2D83"/>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1" u="none" strike="noStrike" cap="none" normalizeH="0" baseline="0" smtClean="0">
            <a:ln>
              <a:noFill/>
            </a:ln>
            <a:solidFill>
              <a:schemeClr val="tx1"/>
            </a:solidFill>
            <a:effectLst/>
            <a:latin typeface="Arial" pitchFamily="34" charset="0"/>
          </a:defRPr>
        </a:defPPr>
      </a:lstStyle>
    </a:lnDef>
  </a:objectDefaults>
  <a:extraClrSchemeLst>
    <a:extraClrScheme>
      <a:clrScheme name="36ABW_C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6ABW_C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6ABW_C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6ABW_C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6ABW_C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6ABW_C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6ABW_C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36ABW_CC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B2B2B2"/>
        </a:folHlink>
      </a:clrScheme>
      <a:clrMap bg1="lt1" tx1="dk1" bg2="lt2" tx2="dk2" accent1="accent1" accent2="accent2" accent3="accent3" accent4="accent4" accent5="accent5" accent6="accent6" hlink="hlink" folHlink="folHlink"/>
    </a:extraClrScheme>
    <a:extraClrScheme>
      <a:clrScheme name="36ABW_CC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3_36ABW_CC">
  <a:themeElements>
    <a:clrScheme name="36ABW_CC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36ABW_C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rgbClr val="33CC33"/>
          </a:solidFill>
          <a:prstDash val="solid"/>
          <a:round/>
          <a:headEnd type="none" w="med" len="med"/>
          <a:tailEnd type="none" w="med" len="med"/>
        </a:ln>
        <a:effectLst/>
      </a:spPr>
      <a:bodyPr rot="10800000" vert="eaVert"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smtClean="0">
            <a:ln>
              <a:noFill/>
            </a:ln>
            <a:solidFill>
              <a:srgbClr val="228A22"/>
            </a:solidFill>
            <a:effectLst/>
            <a:latin typeface="Arial" pitchFamily="34" charset="0"/>
          </a:defRPr>
        </a:defPPr>
      </a:lstStyle>
    </a:spDef>
    <a:lnDef>
      <a:spPr bwMode="auto">
        <a:xfrm>
          <a:off x="0" y="0"/>
          <a:ext cx="1" cy="1"/>
        </a:xfrm>
        <a:custGeom>
          <a:avLst/>
          <a:gdLst/>
          <a:ahLst/>
          <a:cxnLst/>
          <a:rect l="0" t="0" r="0" b="0"/>
          <a:pathLst/>
        </a:custGeom>
        <a:solidFill>
          <a:srgbClr val="FF0000"/>
        </a:solidFill>
        <a:ln w="9525" cap="flat" cmpd="sng" algn="ctr">
          <a:solidFill>
            <a:srgbClr val="33CC33"/>
          </a:solidFill>
          <a:prstDash val="solid"/>
          <a:round/>
          <a:headEnd type="none" w="med" len="med"/>
          <a:tailEnd type="none" w="med" len="med"/>
        </a:ln>
        <a:effectLst/>
      </a:spPr>
      <a:bodyPr rot="10800000" vert="eaVert"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smtClean="0">
            <a:ln>
              <a:noFill/>
            </a:ln>
            <a:solidFill>
              <a:srgbClr val="228A22"/>
            </a:solidFill>
            <a:effectLst/>
            <a:latin typeface="Arial" pitchFamily="34" charset="0"/>
          </a:defRPr>
        </a:defPPr>
      </a:lstStyle>
    </a:lnDef>
  </a:objectDefaults>
  <a:extraClrSchemeLst>
    <a:extraClrScheme>
      <a:clrScheme name="36ABW_C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6ABW_C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6ABW_C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6ABW_C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6ABW_C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6ABW_C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6ABW_C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36ABW_CC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B2B2B2"/>
        </a:folHlink>
      </a:clrScheme>
      <a:clrMap bg1="lt1" tx1="dk1" bg2="lt2" tx2="dk2" accent1="accent1" accent2="accent2" accent3="accent3" accent4="accent4" accent5="accent5" accent6="accent6" hlink="hlink" folHlink="folHlink"/>
    </a:extraClrScheme>
    <a:extraClrScheme>
      <a:clrScheme name="36ABW_CC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4_36ABW_CC">
  <a:themeElements>
    <a:clrScheme name="36ABW_CC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36ABW_C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rgbClr val="33CC33"/>
          </a:solidFill>
          <a:prstDash val="solid"/>
          <a:round/>
          <a:headEnd type="none" w="med" len="med"/>
          <a:tailEnd type="none" w="med" len="med"/>
        </a:ln>
        <a:effectLst/>
      </a:spPr>
      <a:bodyPr rot="10800000" vert="eaVert"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smtClean="0">
            <a:ln>
              <a:noFill/>
            </a:ln>
            <a:solidFill>
              <a:srgbClr val="228A22"/>
            </a:solidFill>
            <a:effectLst/>
            <a:latin typeface="Arial" pitchFamily="34" charset="0"/>
          </a:defRPr>
        </a:defPPr>
      </a:lstStyle>
    </a:spDef>
    <a:lnDef>
      <a:spPr bwMode="auto">
        <a:xfrm>
          <a:off x="0" y="0"/>
          <a:ext cx="1" cy="1"/>
        </a:xfrm>
        <a:custGeom>
          <a:avLst/>
          <a:gdLst/>
          <a:ahLst/>
          <a:cxnLst/>
          <a:rect l="0" t="0" r="0" b="0"/>
          <a:pathLst/>
        </a:custGeom>
        <a:solidFill>
          <a:srgbClr val="FF0000"/>
        </a:solidFill>
        <a:ln w="9525" cap="flat" cmpd="sng" algn="ctr">
          <a:solidFill>
            <a:srgbClr val="33CC33"/>
          </a:solidFill>
          <a:prstDash val="solid"/>
          <a:round/>
          <a:headEnd type="none" w="med" len="med"/>
          <a:tailEnd type="none" w="med" len="med"/>
        </a:ln>
        <a:effectLst/>
      </a:spPr>
      <a:bodyPr rot="10800000" vert="eaVert"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smtClean="0">
            <a:ln>
              <a:noFill/>
            </a:ln>
            <a:solidFill>
              <a:srgbClr val="228A22"/>
            </a:solidFill>
            <a:effectLst/>
            <a:latin typeface="Arial" pitchFamily="34" charset="0"/>
          </a:defRPr>
        </a:defPPr>
      </a:lstStyle>
    </a:lnDef>
  </a:objectDefaults>
  <a:extraClrSchemeLst>
    <a:extraClrScheme>
      <a:clrScheme name="36ABW_C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6ABW_C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6ABW_C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6ABW_C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6ABW_C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6ABW_C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6ABW_C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36ABW_CC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B2B2B2"/>
        </a:folHlink>
      </a:clrScheme>
      <a:clrMap bg1="lt1" tx1="dk1" bg2="lt2" tx2="dk2" accent1="accent1" accent2="accent2" accent3="accent3" accent4="accent4" accent5="accent5" accent6="accent6" hlink="hlink" folHlink="folHlink"/>
    </a:extraClrScheme>
    <a:extraClrScheme>
      <a:clrScheme name="36ABW_CC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5_36ABW_CC">
  <a:themeElements>
    <a:clrScheme name="36ABW_CC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36ABW_C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rgbClr val="33CC33"/>
          </a:solidFill>
          <a:prstDash val="solid"/>
          <a:round/>
          <a:headEnd type="none" w="med" len="med"/>
          <a:tailEnd type="none" w="med" len="med"/>
        </a:ln>
        <a:effectLst/>
      </a:spPr>
      <a:bodyPr rot="10800000" vert="eaVert"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smtClean="0">
            <a:ln>
              <a:noFill/>
            </a:ln>
            <a:solidFill>
              <a:srgbClr val="228A22"/>
            </a:solidFill>
            <a:effectLst/>
            <a:latin typeface="Arial" pitchFamily="34" charset="0"/>
          </a:defRPr>
        </a:defPPr>
      </a:lstStyle>
    </a:spDef>
    <a:lnDef>
      <a:spPr bwMode="auto">
        <a:xfrm>
          <a:off x="0" y="0"/>
          <a:ext cx="1" cy="1"/>
        </a:xfrm>
        <a:custGeom>
          <a:avLst/>
          <a:gdLst/>
          <a:ahLst/>
          <a:cxnLst/>
          <a:rect l="0" t="0" r="0" b="0"/>
          <a:pathLst/>
        </a:custGeom>
        <a:solidFill>
          <a:srgbClr val="FF0000"/>
        </a:solidFill>
        <a:ln w="9525" cap="flat" cmpd="sng" algn="ctr">
          <a:solidFill>
            <a:srgbClr val="33CC33"/>
          </a:solidFill>
          <a:prstDash val="solid"/>
          <a:round/>
          <a:headEnd type="none" w="med" len="med"/>
          <a:tailEnd type="none" w="med" len="med"/>
        </a:ln>
        <a:effectLst/>
      </a:spPr>
      <a:bodyPr rot="10800000" vert="eaVert"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smtClean="0">
            <a:ln>
              <a:noFill/>
            </a:ln>
            <a:solidFill>
              <a:srgbClr val="228A22"/>
            </a:solidFill>
            <a:effectLst/>
            <a:latin typeface="Arial" pitchFamily="34" charset="0"/>
          </a:defRPr>
        </a:defPPr>
      </a:lstStyle>
    </a:lnDef>
  </a:objectDefaults>
  <a:extraClrSchemeLst>
    <a:extraClrScheme>
      <a:clrScheme name="36ABW_C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6ABW_C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6ABW_C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6ABW_C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6ABW_C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6ABW_C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6ABW_C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36ABW_CC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B2B2B2"/>
        </a:folHlink>
      </a:clrScheme>
      <a:clrMap bg1="lt1" tx1="dk1" bg2="lt2" tx2="dk2" accent1="accent1" accent2="accent2" accent3="accent3" accent4="accent4" accent5="accent5" accent6="accent6" hlink="hlink" folHlink="folHlink"/>
    </a:extraClrScheme>
    <a:extraClrScheme>
      <a:clrScheme name="36ABW_CC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1_51 FW">
  <a:themeElements>
    <a:clrScheme name="36ABW_CC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36ABW_C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C2D83"/>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1"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0C2D83"/>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1" u="none" strike="noStrike" cap="none" normalizeH="0" baseline="0" smtClean="0">
            <a:ln>
              <a:noFill/>
            </a:ln>
            <a:solidFill>
              <a:schemeClr val="tx1"/>
            </a:solidFill>
            <a:effectLst/>
            <a:latin typeface="Arial" pitchFamily="34" charset="0"/>
          </a:defRPr>
        </a:defPPr>
      </a:lstStyle>
    </a:lnDef>
  </a:objectDefaults>
  <a:extraClrSchemeLst>
    <a:extraClrScheme>
      <a:clrScheme name="36ABW_C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6ABW_C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6ABW_C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6ABW_C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6ABW_C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6ABW_C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6ABW_C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36ABW_CC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B2B2B2"/>
        </a:folHlink>
      </a:clrScheme>
      <a:clrMap bg1="lt1" tx1="dk1" bg2="lt2" tx2="dk2" accent1="accent1" accent2="accent2" accent3="accent3" accent4="accent4" accent5="accent5" accent6="accent6" hlink="hlink" folHlink="folHlink"/>
    </a:extraClrScheme>
    <a:extraClrScheme>
      <a:clrScheme name="36ABW_CC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24F11D29162E74298034FD51C8D7D28" ma:contentTypeVersion="13" ma:contentTypeDescription="Create a new document." ma:contentTypeScope="" ma:versionID="d486a49f9204d87625e88b307b54a785">
  <xsd:schema xmlns:xsd="http://www.w3.org/2001/XMLSchema" xmlns:xs="http://www.w3.org/2001/XMLSchema" xmlns:p="http://schemas.microsoft.com/office/2006/metadata/properties" xmlns:ns2="e3122a22-7f5b-4ba0-8b18-9de44ca32c47" xmlns:ns3="896e2b1d-803b-4a6f-95ba-f71a42cce1f9" targetNamespace="http://schemas.microsoft.com/office/2006/metadata/properties" ma:root="true" ma:fieldsID="f76fe6b6bd3e87af54f13122bcbc73b5" ns2:_="" ns3:_="">
    <xsd:import namespace="e3122a22-7f5b-4ba0-8b18-9de44ca32c47"/>
    <xsd:import namespace="896e2b1d-803b-4a6f-95ba-f71a42cce1f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122a22-7f5b-4ba0-8b18-9de44ca32c4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95476efd-2625-4ffb-b020-68dbe4abf389"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96e2b1d-803b-4a6f-95ba-f71a42cce1f9"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b1fa4e13-32a5-4c55-9fc0-63763068815c}" ma:internalName="TaxCatchAll" ma:showField="CatchAllData" ma:web="896e2b1d-803b-4a6f-95ba-f71a42cce1f9">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3122a22-7f5b-4ba0-8b18-9de44ca32c47">
      <Terms xmlns="http://schemas.microsoft.com/office/infopath/2007/PartnerControls"/>
    </lcf76f155ced4ddcb4097134ff3c332f>
    <TaxCatchAll xmlns="896e2b1d-803b-4a6f-95ba-f71a42cce1f9" xsi:nil="true"/>
  </documentManagement>
</p:properties>
</file>

<file path=customXml/itemProps1.xml><?xml version="1.0" encoding="utf-8"?>
<ds:datastoreItem xmlns:ds="http://schemas.openxmlformats.org/officeDocument/2006/customXml" ds:itemID="{1C635F7A-E031-4C45-BE5B-C231E99368AE}">
  <ds:schemaRefs>
    <ds:schemaRef ds:uri="http://schemas.microsoft.com/sharepoint/v3/contenttype/forms"/>
  </ds:schemaRefs>
</ds:datastoreItem>
</file>

<file path=customXml/itemProps2.xml><?xml version="1.0" encoding="utf-8"?>
<ds:datastoreItem xmlns:ds="http://schemas.openxmlformats.org/officeDocument/2006/customXml" ds:itemID="{530162D4-4B91-4D00-AC6E-605F8F4423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3122a22-7f5b-4ba0-8b18-9de44ca32c47"/>
    <ds:schemaRef ds:uri="896e2b1d-803b-4a6f-95ba-f71a42cce1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4441330-0D58-4D2F-926C-C1632A9EABFC}">
  <ds:schemaRefs>
    <ds:schemaRef ds:uri="e3122a22-7f5b-4ba0-8b18-9de44ca32c47"/>
    <ds:schemaRef ds:uri="http://schemas.microsoft.com/office/2006/documentManagement/types"/>
    <ds:schemaRef ds:uri="http://schemas.microsoft.com/office/infopath/2007/PartnerControls"/>
    <ds:schemaRef ds:uri="http://schemas.openxmlformats.org/package/2006/metadata/core-properties"/>
    <ds:schemaRef ds:uri="http://purl.org/dc/dcmitype/"/>
    <ds:schemaRef ds:uri="http://www.w3.org/XML/1998/namespace"/>
    <ds:schemaRef ds:uri="http://schemas.microsoft.com/office/2006/metadata/properties"/>
    <ds:schemaRef ds:uri="896e2b1d-803b-4a6f-95ba-f71a42cce1f9"/>
    <ds:schemaRef ds:uri="http://purl.org/dc/terms/"/>
    <ds:schemaRef ds:uri="http://purl.org/dc/elements/1.1/"/>
  </ds:schemaRefs>
</ds:datastoreItem>
</file>

<file path=docMetadata/LabelInfo.xml><?xml version="1.0" encoding="utf-8"?>
<clbl:labelList xmlns:clbl="http://schemas.microsoft.com/office/2020/mipLabelMetadata">
  <clbl:label id="{8331b18d-2d87-48ef-a35f-ac8818ebf9b4}" enabled="0" method="" siteId="{8331b18d-2d87-48ef-a35f-ac8818ebf9b4}" removed="1"/>
</clbl:labelList>
</file>

<file path=docProps/app.xml><?xml version="1.0" encoding="utf-8"?>
<Properties xmlns="http://schemas.openxmlformats.org/officeDocument/2006/extended-properties" xmlns:vt="http://schemas.openxmlformats.org/officeDocument/2006/docPropsVTypes">
  <Template/>
  <TotalTime>399</TotalTime>
  <Words>1553</Words>
  <Application>Microsoft Office PowerPoint</Application>
  <PresentationFormat>On-screen Show (4:3)</PresentationFormat>
  <Paragraphs>254</Paragraphs>
  <Slides>20</Slides>
  <Notes>2</Notes>
  <HiddenSlides>0</HiddenSlides>
  <MMClips>0</MMClips>
  <ScaleCrop>false</ScaleCrop>
  <HeadingPairs>
    <vt:vector size="6" baseType="variant">
      <vt:variant>
        <vt:lpstr>Fonts Used</vt:lpstr>
      </vt:variant>
      <vt:variant>
        <vt:i4>9</vt:i4>
      </vt:variant>
      <vt:variant>
        <vt:lpstr>Theme</vt:lpstr>
      </vt:variant>
      <vt:variant>
        <vt:i4>12</vt:i4>
      </vt:variant>
      <vt:variant>
        <vt:lpstr>Slide Titles</vt:lpstr>
      </vt:variant>
      <vt:variant>
        <vt:i4>20</vt:i4>
      </vt:variant>
    </vt:vector>
  </HeadingPairs>
  <TitlesOfParts>
    <vt:vector size="41" baseType="lpstr">
      <vt:lpstr>Gulim</vt:lpstr>
      <vt:lpstr> Arial</vt:lpstr>
      <vt:lpstr>Aptos</vt:lpstr>
      <vt:lpstr>Arial</vt:lpstr>
      <vt:lpstr>Bell MT</vt:lpstr>
      <vt:lpstr>Calibri</vt:lpstr>
      <vt:lpstr>Century Schoolbook</vt:lpstr>
      <vt:lpstr>Symbol</vt:lpstr>
      <vt:lpstr>Wingdings</vt:lpstr>
      <vt:lpstr>51 FW</vt:lpstr>
      <vt:lpstr>12_36ABW_CC</vt:lpstr>
      <vt:lpstr>1_51 FW</vt:lpstr>
      <vt:lpstr>LRS Theme</vt:lpstr>
      <vt:lpstr>2_51 FW</vt:lpstr>
      <vt:lpstr>13_36ABW_CC</vt:lpstr>
      <vt:lpstr>14_36ABW_CC</vt:lpstr>
      <vt:lpstr>15_36ABW_CC</vt:lpstr>
      <vt:lpstr>11_51 FW</vt:lpstr>
      <vt:lpstr>11_36ABW_CC</vt:lpstr>
      <vt:lpstr>18_Custom Design</vt:lpstr>
      <vt:lpstr>3_51 FW</vt:lpstr>
      <vt:lpstr>PowerPoint Presentation</vt:lpstr>
      <vt:lpstr>Agenda</vt:lpstr>
      <vt:lpstr>School Liaison Program </vt:lpstr>
      <vt:lpstr>School Liaison Program</vt:lpstr>
      <vt:lpstr>Military and Family Life Counselors </vt:lpstr>
      <vt:lpstr>DoDEA PacWest</vt:lpstr>
      <vt:lpstr>OES</vt:lpstr>
      <vt:lpstr>OES  PTO &amp; SAC</vt:lpstr>
      <vt:lpstr>OMHS</vt:lpstr>
      <vt:lpstr>OMHS</vt:lpstr>
      <vt:lpstr>OMHS SAC</vt:lpstr>
      <vt:lpstr>Child &amp; Youth Programs</vt:lpstr>
      <vt:lpstr>Child &amp; Youth Programs</vt:lpstr>
      <vt:lpstr>Child &amp; Youth Programs</vt:lpstr>
      <vt:lpstr>Child &amp; Youth Programs</vt:lpstr>
      <vt:lpstr>CYP Family Child Care</vt:lpstr>
      <vt:lpstr>Upcoming FSS Events</vt:lpstr>
      <vt:lpstr>Upcoming FSS Events</vt:lpstr>
      <vt:lpstr>Open Forum Q&amp;A</vt:lpstr>
      <vt:lpstr>Join Us Next Time!</vt:lpstr>
    </vt:vector>
  </TitlesOfParts>
  <Company>U.S. Department of Defense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GEIST, ANDREW C Capt USAF PACAF 25 FS/PILOT</dc:creator>
  <cp:lastModifiedBy>STRICKLAND, KRISTINA D Capt USAF PACAF 51 FW/PA</cp:lastModifiedBy>
  <cp:revision>49</cp:revision>
  <cp:lastPrinted>2025-06-06T03:00:17Z</cp:lastPrinted>
  <dcterms:created xsi:type="dcterms:W3CDTF">2018-07-10T07:55:01Z</dcterms:created>
  <dcterms:modified xsi:type="dcterms:W3CDTF">2025-11-26T00:00:34Z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0x010100524F11D29162E74298034FD51C8D7D28</vt:lpwstr>
  </property>
  <property fmtid="{D5CDD505-2E9C-101B-9397-08002B2CF9AE}" pid="3" name="MediaServiceImageTags">
    <vt:lpwstr/>
  </property>
</Properties>
</file>