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7FBC12B4_56855629.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25"/>
  </p:notesMasterIdLst>
  <p:sldIdLst>
    <p:sldId id="429" r:id="rId5"/>
    <p:sldId id="315" r:id="rId6"/>
    <p:sldId id="427" r:id="rId7"/>
    <p:sldId id="2143031990" r:id="rId8"/>
    <p:sldId id="2143031991" r:id="rId9"/>
    <p:sldId id="2143031992" r:id="rId10"/>
    <p:sldId id="2143031993" r:id="rId11"/>
    <p:sldId id="2143031994" r:id="rId12"/>
    <p:sldId id="2143031995" r:id="rId13"/>
    <p:sldId id="2143031996" r:id="rId14"/>
    <p:sldId id="2143031997" r:id="rId15"/>
    <p:sldId id="2143031998" r:id="rId16"/>
    <p:sldId id="2143031999" r:id="rId17"/>
    <p:sldId id="2143032000" r:id="rId18"/>
    <p:sldId id="2143032001" r:id="rId19"/>
    <p:sldId id="2143032002" r:id="rId20"/>
    <p:sldId id="2143032003" r:id="rId21"/>
    <p:sldId id="2143032004" r:id="rId22"/>
    <p:sldId id="2143031988" r:id="rId23"/>
    <p:sldId id="426" r:id="rId2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2D3653-84C1-825B-8F2D-081F1E44EC7D}" name="STRICKLAND, KRISTINA D Capt USAF PACAF 51 FW/PA" initials="KS" userId="S::kristina.strickland@us.af.mil::78dd4b13-982e-4e98-9766-593f8f131ea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8FE7AC-6606-8919-C78C-490006763B47}" v="772" dt="2026-07-07T00:49:08.453"/>
    <p1510:client id="{1EBBDAF2-217D-87A5-EC75-E4F5B11A1B27}" v="76" dt="2026-07-07T00:25:34.878"/>
    <p1510:client id="{4ABBC174-0740-C014-8433-28D24BDB621A}" v="9" dt="2026-07-07T04:25:44.012"/>
    <p1510:client id="{CFAC8642-8424-DA48-F851-00B6772BC032}" v="2" dt="2026-07-07T06:03:49.693"/>
    <p1510:client id="{D8865C9A-8ECC-39AE-89C7-96EE119A7981}" v="29" dt="2026-07-07T00:20:08.4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71" d="100"/>
          <a:sy n="171" d="100"/>
        </p:scale>
        <p:origin x="5232"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PELLMAN, CALVIN T JR GS-12 USAF AMC 731 AMS/TRO" userId="S::calvin.spellman.2@us.af.mil::cda06fcc-9080-4b36-8c1c-b17b8a47b05d" providerId="AD" clId="Web-{008FE7AC-6606-8919-C78C-490006763B47}"/>
    <pc:docChg chg="addSld modSld">
      <pc:chgData name="SPELLMAN, CALVIN T JR GS-12 USAF AMC 731 AMS/TRO" userId="S::calvin.spellman.2@us.af.mil::cda06fcc-9080-4b36-8c1c-b17b8a47b05d" providerId="AD" clId="Web-{008FE7AC-6606-8919-C78C-490006763B47}" dt="2026-07-07T00:49:08.453" v="770" actId="20577"/>
      <pc:docMkLst>
        <pc:docMk/>
      </pc:docMkLst>
      <pc:sldChg chg="modSp new">
        <pc:chgData name="SPELLMAN, CALVIN T JR GS-12 USAF AMC 731 AMS/TRO" userId="S::calvin.spellman.2@us.af.mil::cda06fcc-9080-4b36-8c1c-b17b8a47b05d" providerId="AD" clId="Web-{008FE7AC-6606-8919-C78C-490006763B47}" dt="2026-07-07T00:49:08.453" v="770" actId="20577"/>
        <pc:sldMkLst>
          <pc:docMk/>
          <pc:sldMk cId="516958771" sldId="2143032004"/>
        </pc:sldMkLst>
        <pc:spChg chg="mod">
          <ac:chgData name="SPELLMAN, CALVIN T JR GS-12 USAF AMC 731 AMS/TRO" userId="S::calvin.spellman.2@us.af.mil::cda06fcc-9080-4b36-8c1c-b17b8a47b05d" providerId="AD" clId="Web-{008FE7AC-6606-8919-C78C-490006763B47}" dt="2026-07-07T00:21:17.449" v="28" actId="20577"/>
          <ac:spMkLst>
            <pc:docMk/>
            <pc:sldMk cId="516958771" sldId="2143032004"/>
            <ac:spMk id="2" creationId="{DA39DE67-A1A2-1598-706C-180F14F4E615}"/>
          </ac:spMkLst>
        </pc:spChg>
        <pc:spChg chg="mod">
          <ac:chgData name="SPELLMAN, CALVIN T JR GS-12 USAF AMC 731 AMS/TRO" userId="S::calvin.spellman.2@us.af.mil::cda06fcc-9080-4b36-8c1c-b17b8a47b05d" providerId="AD" clId="Web-{008FE7AC-6606-8919-C78C-490006763B47}" dt="2026-07-07T00:49:08.453" v="770" actId="20577"/>
          <ac:spMkLst>
            <pc:docMk/>
            <pc:sldMk cId="516958771" sldId="2143032004"/>
            <ac:spMk id="3" creationId="{D1252736-6A77-3BCC-3FD3-DFBCA8C40890}"/>
          </ac:spMkLst>
        </pc:spChg>
      </pc:sldChg>
    </pc:docChg>
  </pc:docChgLst>
  <pc:docChgLst>
    <pc:chgData name="STRICKLAND, KRISTINA D Capt USAF PACAF 51 FW/PA" userId="S::kristina.strickland@us.af.mil::78dd4b13-982e-4e98-9766-593f8f131ea0" providerId="AD" clId="Web-{1456EF8A-2DB1-4F9D-BC35-461FC3BBB91A}"/>
    <pc:docChg chg="modSld">
      <pc:chgData name="STRICKLAND, KRISTINA D Capt USAF PACAF 51 FW/PA" userId="S::kristina.strickland@us.af.mil::78dd4b13-982e-4e98-9766-593f8f131ea0" providerId="AD" clId="Web-{1456EF8A-2DB1-4F9D-BC35-461FC3BBB91A}" dt="2026-06-25T01:52:59.540" v="3" actId="20577"/>
      <pc:docMkLst>
        <pc:docMk/>
      </pc:docMkLst>
      <pc:sldChg chg="modSp">
        <pc:chgData name="STRICKLAND, KRISTINA D Capt USAF PACAF 51 FW/PA" userId="S::kristina.strickland@us.af.mil::78dd4b13-982e-4e98-9766-593f8f131ea0" providerId="AD" clId="Web-{1456EF8A-2DB1-4F9D-BC35-461FC3BBB91A}" dt="2026-06-25T01:52:54.353" v="0" actId="20577"/>
        <pc:sldMkLst>
          <pc:docMk/>
          <pc:sldMk cId="2272963636" sldId="427"/>
        </pc:sldMkLst>
        <pc:spChg chg="mod">
          <ac:chgData name="STRICKLAND, KRISTINA D Capt USAF PACAF 51 FW/PA" userId="S::kristina.strickland@us.af.mil::78dd4b13-982e-4e98-9766-593f8f131ea0" providerId="AD" clId="Web-{1456EF8A-2DB1-4F9D-BC35-461FC3BBB91A}" dt="2026-06-25T01:52:54.353" v="0" actId="20577"/>
          <ac:spMkLst>
            <pc:docMk/>
            <pc:sldMk cId="2272963636" sldId="427"/>
            <ac:spMk id="4" creationId="{3462C422-E2C1-F7FD-EFE3-D5FF9BA3FFD8}"/>
          </ac:spMkLst>
        </pc:spChg>
      </pc:sldChg>
    </pc:docChg>
  </pc:docChgLst>
  <pc:docChgLst>
    <pc:chgData name="BUSBY, JOHNNY R JR CIV USAF PACAF 51 CES/CEIHH" userId="S::johnny.busby.1@us.af.mil::28e33c1d-64fa-49e5-8663-db44a464d434" providerId="AD" clId="Web-{1EBBDAF2-217D-87A5-EC75-E4F5B11A1B27}"/>
    <pc:docChg chg="modSld">
      <pc:chgData name="BUSBY, JOHNNY R JR CIV USAF PACAF 51 CES/CEIHH" userId="S::johnny.busby.1@us.af.mil::28e33c1d-64fa-49e5-8663-db44a464d434" providerId="AD" clId="Web-{1EBBDAF2-217D-87A5-EC75-E4F5B11A1B27}" dt="2026-07-07T00:25:34.878" v="75" actId="20577"/>
      <pc:docMkLst>
        <pc:docMk/>
      </pc:docMkLst>
      <pc:sldChg chg="modSp">
        <pc:chgData name="BUSBY, JOHNNY R JR CIV USAF PACAF 51 CES/CEIHH" userId="S::johnny.busby.1@us.af.mil::28e33c1d-64fa-49e5-8663-db44a464d434" providerId="AD" clId="Web-{1EBBDAF2-217D-87A5-EC75-E4F5B11A1B27}" dt="2026-07-07T00:25:34.878" v="75" actId="20577"/>
        <pc:sldMkLst>
          <pc:docMk/>
          <pc:sldMk cId="1886767794" sldId="2143031997"/>
        </pc:sldMkLst>
        <pc:spChg chg="mod">
          <ac:chgData name="BUSBY, JOHNNY R JR CIV USAF PACAF 51 CES/CEIHH" userId="S::johnny.busby.1@us.af.mil::28e33c1d-64fa-49e5-8663-db44a464d434" providerId="AD" clId="Web-{1EBBDAF2-217D-87A5-EC75-E4F5B11A1B27}" dt="2026-07-07T00:25:34.878" v="75" actId="20577"/>
          <ac:spMkLst>
            <pc:docMk/>
            <pc:sldMk cId="1886767794" sldId="2143031997"/>
            <ac:spMk id="4" creationId="{7CE64691-2D8B-595E-E89F-7D35E254DB2B}"/>
          </ac:spMkLst>
        </pc:spChg>
      </pc:sldChg>
    </pc:docChg>
  </pc:docChgLst>
  <pc:docChgLst>
    <pc:chgData name="LIM, SUEJIN 1st Lt USAF PACAF 51 FW/PA" userId="S::suejin.lim.1@us.af.mil::b9056999-18b8-488f-8038-1106370bc886" providerId="AD" clId="Web-{E6D7C629-8081-8729-4AA7-299F1ABAEDFD}"/>
    <pc:docChg chg="addSld delSld modSld">
      <pc:chgData name="LIM, SUEJIN 1st Lt USAF PACAF 51 FW/PA" userId="S::suejin.lim.1@us.af.mil::b9056999-18b8-488f-8038-1106370bc886" providerId="AD" clId="Web-{E6D7C629-8081-8729-4AA7-299F1ABAEDFD}" dt="2026-07-02T07:03:08.573" v="242" actId="20577"/>
      <pc:docMkLst>
        <pc:docMk/>
      </pc:docMkLst>
      <pc:sldChg chg="modSp">
        <pc:chgData name="LIM, SUEJIN 1st Lt USAF PACAF 51 FW/PA" userId="S::suejin.lim.1@us.af.mil::b9056999-18b8-488f-8038-1106370bc886" providerId="AD" clId="Web-{E6D7C629-8081-8729-4AA7-299F1ABAEDFD}" dt="2026-07-02T00:39:29.223" v="64" actId="20577"/>
        <pc:sldMkLst>
          <pc:docMk/>
          <pc:sldMk cId="1380708998" sldId="315"/>
        </pc:sldMkLst>
        <pc:spChg chg="mod">
          <ac:chgData name="LIM, SUEJIN 1st Lt USAF PACAF 51 FW/PA" userId="S::suejin.lim.1@us.af.mil::b9056999-18b8-488f-8038-1106370bc886" providerId="AD" clId="Web-{E6D7C629-8081-8729-4AA7-299F1ABAEDFD}" dt="2026-07-02T00:39:29.223" v="64" actId="20577"/>
          <ac:spMkLst>
            <pc:docMk/>
            <pc:sldMk cId="1380708998" sldId="315"/>
            <ac:spMk id="2" creationId="{00000000-0000-0000-0000-000000000000}"/>
          </ac:spMkLst>
        </pc:spChg>
      </pc:sldChg>
      <pc:sldChg chg="addSp delSp modSp">
        <pc:chgData name="LIM, SUEJIN 1st Lt USAF PACAF 51 FW/PA" userId="S::suejin.lim.1@us.af.mil::b9056999-18b8-488f-8038-1106370bc886" providerId="AD" clId="Web-{E6D7C629-8081-8729-4AA7-299F1ABAEDFD}" dt="2026-07-02T07:03:08.573" v="242" actId="20577"/>
        <pc:sldMkLst>
          <pc:docMk/>
          <pc:sldMk cId="764139596" sldId="426"/>
        </pc:sldMkLst>
        <pc:spChg chg="mod">
          <ac:chgData name="LIM, SUEJIN 1st Lt USAF PACAF 51 FW/PA" userId="S::suejin.lim.1@us.af.mil::b9056999-18b8-488f-8038-1106370bc886" providerId="AD" clId="Web-{E6D7C629-8081-8729-4AA7-299F1ABAEDFD}" dt="2026-07-02T07:03:08.573" v="242" actId="20577"/>
          <ac:spMkLst>
            <pc:docMk/>
            <pc:sldMk cId="764139596" sldId="426"/>
            <ac:spMk id="7" creationId="{8D0812D9-0FF3-8E04-F128-107D4B562C10}"/>
          </ac:spMkLst>
        </pc:spChg>
        <pc:picChg chg="add del">
          <ac:chgData name="LIM, SUEJIN 1st Lt USAF PACAF 51 FW/PA" userId="S::suejin.lim.1@us.af.mil::b9056999-18b8-488f-8038-1106370bc886" providerId="AD" clId="Web-{E6D7C629-8081-8729-4AA7-299F1ABAEDFD}" dt="2026-07-02T06:06:23.690" v="189"/>
          <ac:picMkLst>
            <pc:docMk/>
            <pc:sldMk cId="764139596" sldId="426"/>
            <ac:picMk id="1026" creationId="{F96EA416-A5C1-7836-E214-26A34B2B8436}"/>
          </ac:picMkLst>
        </pc:picChg>
      </pc:sldChg>
      <pc:sldChg chg="modSp">
        <pc:chgData name="LIM, SUEJIN 1st Lt USAF PACAF 51 FW/PA" userId="S::suejin.lim.1@us.af.mil::b9056999-18b8-488f-8038-1106370bc886" providerId="AD" clId="Web-{E6D7C629-8081-8729-4AA7-299F1ABAEDFD}" dt="2026-07-02T06:08:25.068" v="224" actId="20577"/>
        <pc:sldMkLst>
          <pc:docMk/>
          <pc:sldMk cId="2272963636" sldId="427"/>
        </pc:sldMkLst>
        <pc:spChg chg="mod">
          <ac:chgData name="LIM, SUEJIN 1st Lt USAF PACAF 51 FW/PA" userId="S::suejin.lim.1@us.af.mil::b9056999-18b8-488f-8038-1106370bc886" providerId="AD" clId="Web-{E6D7C629-8081-8729-4AA7-299F1ABAEDFD}" dt="2026-07-02T06:08:25.068" v="224" actId="20577"/>
          <ac:spMkLst>
            <pc:docMk/>
            <pc:sldMk cId="2272963636" sldId="427"/>
            <ac:spMk id="4" creationId="{3462C422-E2C1-F7FD-EFE3-D5FF9BA3FFD8}"/>
          </ac:spMkLst>
        </pc:spChg>
      </pc:sldChg>
      <pc:sldChg chg="addSp delSp modSp">
        <pc:chgData name="LIM, SUEJIN 1st Lt USAF PACAF 51 FW/PA" userId="S::suejin.lim.1@us.af.mil::b9056999-18b8-488f-8038-1106370bc886" providerId="AD" clId="Web-{E6D7C629-8081-8729-4AA7-299F1ABAEDFD}" dt="2026-07-02T06:06:44.097" v="194" actId="1076"/>
        <pc:sldMkLst>
          <pc:docMk/>
          <pc:sldMk cId="1363759387" sldId="429"/>
        </pc:sldMkLst>
        <pc:picChg chg="add mod">
          <ac:chgData name="LIM, SUEJIN 1st Lt USAF PACAF 51 FW/PA" userId="S::suejin.lim.1@us.af.mil::b9056999-18b8-488f-8038-1106370bc886" providerId="AD" clId="Web-{E6D7C629-8081-8729-4AA7-299F1ABAEDFD}" dt="2026-07-02T06:06:44.097" v="194" actId="1076"/>
          <ac:picMkLst>
            <pc:docMk/>
            <pc:sldMk cId="1363759387" sldId="429"/>
            <ac:picMk id="2" creationId="{ADBE6EEB-DEC6-6309-AB81-BCDCAA52086F}"/>
          </ac:picMkLst>
        </pc:picChg>
      </pc:sldChg>
      <pc:sldChg chg="addSp delSp modSp">
        <pc:chgData name="LIM, SUEJIN 1st Lt USAF PACAF 51 FW/PA" userId="S::suejin.lim.1@us.af.mil::b9056999-18b8-488f-8038-1106370bc886" providerId="AD" clId="Web-{E6D7C629-8081-8729-4AA7-299F1ABAEDFD}" dt="2026-07-02T06:07:30.786" v="207" actId="1076"/>
        <pc:sldMkLst>
          <pc:docMk/>
          <pc:sldMk cId="1451578921" sldId="2143031988"/>
        </pc:sldMkLst>
        <pc:picChg chg="add mod">
          <ac:chgData name="LIM, SUEJIN 1st Lt USAF PACAF 51 FW/PA" userId="S::suejin.lim.1@us.af.mil::b9056999-18b8-488f-8038-1106370bc886" providerId="AD" clId="Web-{E6D7C629-8081-8729-4AA7-299F1ABAEDFD}" dt="2026-07-02T06:07:30.786" v="207" actId="1076"/>
          <ac:picMkLst>
            <pc:docMk/>
            <pc:sldMk cId="1451578921" sldId="2143031988"/>
            <ac:picMk id="3" creationId="{E6FE43D3-5430-C738-BA8F-B12B5BE0605E}"/>
          </ac:picMkLst>
        </pc:picChg>
      </pc:sldChg>
      <pc:sldChg chg="addSp delSp modSp add del mod setBg">
        <pc:chgData name="LIM, SUEJIN 1st Lt USAF PACAF 51 FW/PA" userId="S::suejin.lim.1@us.af.mil::b9056999-18b8-488f-8038-1106370bc886" providerId="AD" clId="Web-{E6D7C629-8081-8729-4AA7-299F1ABAEDFD}" dt="2026-07-02T00:56:02.156" v="134" actId="14100"/>
        <pc:sldMkLst>
          <pc:docMk/>
          <pc:sldMk cId="864046881" sldId="2143031990"/>
        </pc:sldMkLst>
        <pc:spChg chg="mod">
          <ac:chgData name="LIM, SUEJIN 1st Lt USAF PACAF 51 FW/PA" userId="S::suejin.lim.1@us.af.mil::b9056999-18b8-488f-8038-1106370bc886" providerId="AD" clId="Web-{E6D7C629-8081-8729-4AA7-299F1ABAEDFD}" dt="2026-07-02T00:55:55.546" v="133" actId="1076"/>
          <ac:spMkLst>
            <pc:docMk/>
            <pc:sldMk cId="864046881" sldId="2143031990"/>
            <ac:spMk id="3" creationId="{2FE09735-9857-34E2-2445-FB1D398AF613}"/>
          </ac:spMkLst>
        </pc:spChg>
        <pc:spChg chg="mod">
          <ac:chgData name="LIM, SUEJIN 1st Lt USAF PACAF 51 FW/PA" userId="S::suejin.lim.1@us.af.mil::b9056999-18b8-488f-8038-1106370bc886" providerId="AD" clId="Web-{E6D7C629-8081-8729-4AA7-299F1ABAEDFD}" dt="2026-07-02T00:55:44.593" v="121"/>
          <ac:spMkLst>
            <pc:docMk/>
            <pc:sldMk cId="864046881" sldId="2143031990"/>
            <ac:spMk id="4" creationId="{554DED1B-A41C-43E2-808D-2EA8969CCE06}"/>
          </ac:spMkLst>
        </pc:spChg>
        <pc:spChg chg="mod">
          <ac:chgData name="LIM, SUEJIN 1st Lt USAF PACAF 51 FW/PA" userId="S::suejin.lim.1@us.af.mil::b9056999-18b8-488f-8038-1106370bc886" providerId="AD" clId="Web-{E6D7C629-8081-8729-4AA7-299F1ABAEDFD}" dt="2026-07-02T00:55:44.593" v="120"/>
          <ac:spMkLst>
            <pc:docMk/>
            <pc:sldMk cId="864046881" sldId="2143031990"/>
            <ac:spMk id="5" creationId="{FA687BB6-2A4E-24CE-54D6-30F0A81846A9}"/>
          </ac:spMkLst>
        </pc:spChg>
        <pc:spChg chg="mod">
          <ac:chgData name="LIM, SUEJIN 1st Lt USAF PACAF 51 FW/PA" userId="S::suejin.lim.1@us.af.mil::b9056999-18b8-488f-8038-1106370bc886" providerId="AD" clId="Web-{E6D7C629-8081-8729-4AA7-299F1ABAEDFD}" dt="2026-07-02T00:55:44.608" v="123"/>
          <ac:spMkLst>
            <pc:docMk/>
            <pc:sldMk cId="864046881" sldId="2143031990"/>
            <ac:spMk id="24" creationId="{BD002634-A71C-ED61-8D95-3C35033BD0AB}"/>
          </ac:spMkLst>
        </pc:spChg>
        <pc:spChg chg="mod">
          <ac:chgData name="LIM, SUEJIN 1st Lt USAF PACAF 51 FW/PA" userId="S::suejin.lim.1@us.af.mil::b9056999-18b8-488f-8038-1106370bc886" providerId="AD" clId="Web-{E6D7C629-8081-8729-4AA7-299F1ABAEDFD}" dt="2026-07-02T00:55:44.608" v="124"/>
          <ac:spMkLst>
            <pc:docMk/>
            <pc:sldMk cId="864046881" sldId="2143031990"/>
            <ac:spMk id="33" creationId="{EB20A33D-EC8A-DE06-2948-FBEAA9A6ADBF}"/>
          </ac:spMkLst>
        </pc:spChg>
        <pc:spChg chg="mod">
          <ac:chgData name="LIM, SUEJIN 1st Lt USAF PACAF 51 FW/PA" userId="S::suejin.lim.1@us.af.mil::b9056999-18b8-488f-8038-1106370bc886" providerId="AD" clId="Web-{E6D7C629-8081-8729-4AA7-299F1ABAEDFD}" dt="2026-07-02T00:55:44.608" v="125"/>
          <ac:spMkLst>
            <pc:docMk/>
            <pc:sldMk cId="864046881" sldId="2143031990"/>
            <ac:spMk id="34" creationId="{26EF5384-74C3-87A7-8385-06A7115F469B}"/>
          </ac:spMkLst>
        </pc:spChg>
        <pc:spChg chg="mod">
          <ac:chgData name="LIM, SUEJIN 1st Lt USAF PACAF 51 FW/PA" userId="S::suejin.lim.1@us.af.mil::b9056999-18b8-488f-8038-1106370bc886" providerId="AD" clId="Web-{E6D7C629-8081-8729-4AA7-299F1ABAEDFD}" dt="2026-07-02T00:55:44.608" v="126"/>
          <ac:spMkLst>
            <pc:docMk/>
            <pc:sldMk cId="864046881" sldId="2143031990"/>
            <ac:spMk id="39" creationId="{660AEC03-E238-840B-B908-71C51A8033F2}"/>
          </ac:spMkLst>
        </pc:spChg>
        <pc:spChg chg="mod">
          <ac:chgData name="LIM, SUEJIN 1st Lt USAF PACAF 51 FW/PA" userId="S::suejin.lim.1@us.af.mil::b9056999-18b8-488f-8038-1106370bc886" providerId="AD" clId="Web-{E6D7C629-8081-8729-4AA7-299F1ABAEDFD}" dt="2026-07-02T00:55:44.608" v="127"/>
          <ac:spMkLst>
            <pc:docMk/>
            <pc:sldMk cId="864046881" sldId="2143031990"/>
            <ac:spMk id="46" creationId="{DB5FA1C4-6366-0DE9-D2F2-1E6944C6CCAC}"/>
          </ac:spMkLst>
        </pc:spChg>
        <pc:spChg chg="mod">
          <ac:chgData name="LIM, SUEJIN 1st Lt USAF PACAF 51 FW/PA" userId="S::suejin.lim.1@us.af.mil::b9056999-18b8-488f-8038-1106370bc886" providerId="AD" clId="Web-{E6D7C629-8081-8729-4AA7-299F1ABAEDFD}" dt="2026-07-02T00:56:02.156" v="134" actId="14100"/>
          <ac:spMkLst>
            <pc:docMk/>
            <pc:sldMk cId="864046881" sldId="2143031990"/>
            <ac:spMk id="50" creationId="{9CBE5A7E-6EF6-95D9-6784-F8ACD184D12E}"/>
          </ac:spMkLst>
        </pc:spChg>
        <pc:spChg chg="mod">
          <ac:chgData name="LIM, SUEJIN 1st Lt USAF PACAF 51 FW/PA" userId="S::suejin.lim.1@us.af.mil::b9056999-18b8-488f-8038-1106370bc886" providerId="AD" clId="Web-{E6D7C629-8081-8729-4AA7-299F1ABAEDFD}" dt="2026-07-02T00:55:44.608" v="129"/>
          <ac:spMkLst>
            <pc:docMk/>
            <pc:sldMk cId="864046881" sldId="2143031990"/>
            <ac:spMk id="54" creationId="{846DAC53-7ECC-637A-12C9-81C36CE850DC}"/>
          </ac:spMkLst>
        </pc:spChg>
        <pc:spChg chg="mod">
          <ac:chgData name="LIM, SUEJIN 1st Lt USAF PACAF 51 FW/PA" userId="S::suejin.lim.1@us.af.mil::b9056999-18b8-488f-8038-1106370bc886" providerId="AD" clId="Web-{E6D7C629-8081-8729-4AA7-299F1ABAEDFD}" dt="2026-07-02T00:55:44.608" v="130"/>
          <ac:spMkLst>
            <pc:docMk/>
            <pc:sldMk cId="864046881" sldId="2143031990"/>
            <ac:spMk id="55" creationId="{11AEAD95-B133-E40D-ABBA-60407524126D}"/>
          </ac:spMkLst>
        </pc:spChg>
        <pc:spChg chg="mod">
          <ac:chgData name="LIM, SUEJIN 1st Lt USAF PACAF 51 FW/PA" userId="S::suejin.lim.1@us.af.mil::b9056999-18b8-488f-8038-1106370bc886" providerId="AD" clId="Web-{E6D7C629-8081-8729-4AA7-299F1ABAEDFD}" dt="2026-07-02T00:55:44.749" v="131"/>
          <ac:spMkLst>
            <pc:docMk/>
            <pc:sldMk cId="864046881" sldId="2143031990"/>
            <ac:spMk id="57" creationId="{6BAC69A0-CF5E-042F-AB65-0A34A25C6001}"/>
          </ac:spMkLst>
        </pc:spChg>
        <pc:picChg chg="add mod">
          <ac:chgData name="LIM, SUEJIN 1st Lt USAF PACAF 51 FW/PA" userId="S::suejin.lim.1@us.af.mil::b9056999-18b8-488f-8038-1106370bc886" providerId="AD" clId="Web-{E6D7C629-8081-8729-4AA7-299F1ABAEDFD}" dt="2026-07-02T00:54:38.077" v="104" actId="1076"/>
          <ac:picMkLst>
            <pc:docMk/>
            <pc:sldMk cId="864046881" sldId="2143031990"/>
            <ac:picMk id="2" creationId="{EFF078E7-24D4-9BB6-4328-BA9E54DD57F6}"/>
          </ac:picMkLst>
        </pc:picChg>
        <pc:picChg chg="add mod ord modCrop">
          <ac:chgData name="LIM, SUEJIN 1st Lt USAF PACAF 51 FW/PA" userId="S::suejin.lim.1@us.af.mil::b9056999-18b8-488f-8038-1106370bc886" providerId="AD" clId="Web-{E6D7C629-8081-8729-4AA7-299F1ABAEDFD}" dt="2026-07-02T00:54:54.639" v="109"/>
          <ac:picMkLst>
            <pc:docMk/>
            <pc:sldMk cId="864046881" sldId="2143031990"/>
            <ac:picMk id="6" creationId="{9B2D74FF-CD94-5C05-D269-BCB7DD973CA9}"/>
          </ac:picMkLst>
        </pc:picChg>
        <pc:picChg chg="mod">
          <ac:chgData name="LIM, SUEJIN 1st Lt USAF PACAF 51 FW/PA" userId="S::suejin.lim.1@us.af.mil::b9056999-18b8-488f-8038-1106370bc886" providerId="AD" clId="Web-{E6D7C629-8081-8729-4AA7-299F1ABAEDFD}" dt="2026-07-02T00:52:31.247" v="90" actId="1076"/>
          <ac:picMkLst>
            <pc:docMk/>
            <pc:sldMk cId="864046881" sldId="2143031990"/>
            <ac:picMk id="10" creationId="{B5270F02-9187-A5FA-6FF3-41E45B29A0B6}"/>
          </ac:picMkLst>
        </pc:picChg>
        <pc:picChg chg="mod">
          <ac:chgData name="LIM, SUEJIN 1st Lt USAF PACAF 51 FW/PA" userId="S::suejin.lim.1@us.af.mil::b9056999-18b8-488f-8038-1106370bc886" providerId="AD" clId="Web-{E6D7C629-8081-8729-4AA7-299F1ABAEDFD}" dt="2026-07-02T00:55:02.467" v="110" actId="1076"/>
          <ac:picMkLst>
            <pc:docMk/>
            <pc:sldMk cId="864046881" sldId="2143031990"/>
            <ac:picMk id="25" creationId="{6F6F6D86-93B0-97B7-5880-DBC3D3E15226}"/>
          </ac:picMkLst>
        </pc:picChg>
        <pc:picChg chg="mod">
          <ac:chgData name="LIM, SUEJIN 1st Lt USAF PACAF 51 FW/PA" userId="S::suejin.lim.1@us.af.mil::b9056999-18b8-488f-8038-1106370bc886" providerId="AD" clId="Web-{E6D7C629-8081-8729-4AA7-299F1ABAEDFD}" dt="2026-07-02T00:54:41.030" v="105" actId="1076"/>
          <ac:picMkLst>
            <pc:docMk/>
            <pc:sldMk cId="864046881" sldId="2143031990"/>
            <ac:picMk id="26" creationId="{0113B4C6-318F-D6CB-EBCF-32EBD5877D19}"/>
          </ac:picMkLst>
        </pc:picChg>
        <pc:picChg chg="mod modCrop">
          <ac:chgData name="LIM, SUEJIN 1st Lt USAF PACAF 51 FW/PA" userId="S::suejin.lim.1@us.af.mil::b9056999-18b8-488f-8038-1106370bc886" providerId="AD" clId="Web-{E6D7C629-8081-8729-4AA7-299F1ABAEDFD}" dt="2026-07-02T00:53:44.217" v="97"/>
          <ac:picMkLst>
            <pc:docMk/>
            <pc:sldMk cId="864046881" sldId="2143031990"/>
            <ac:picMk id="30" creationId="{9B999CFA-86D1-722E-1984-D06F0658B711}"/>
          </ac:picMkLst>
        </pc:picChg>
      </pc:sldChg>
      <pc:sldChg chg="modSp add">
        <pc:chgData name="LIM, SUEJIN 1st Lt USAF PACAF 51 FW/PA" userId="S::suejin.lim.1@us.af.mil::b9056999-18b8-488f-8038-1106370bc886" providerId="AD" clId="Web-{E6D7C629-8081-8729-4AA7-299F1ABAEDFD}" dt="2026-07-02T00:56:31.203" v="136" actId="1076"/>
        <pc:sldMkLst>
          <pc:docMk/>
          <pc:sldMk cId="125674590" sldId="2143031991"/>
        </pc:sldMkLst>
        <pc:graphicFrameChg chg="mod">
          <ac:chgData name="LIM, SUEJIN 1st Lt USAF PACAF 51 FW/PA" userId="S::suejin.lim.1@us.af.mil::b9056999-18b8-488f-8038-1106370bc886" providerId="AD" clId="Web-{E6D7C629-8081-8729-4AA7-299F1ABAEDFD}" dt="2026-07-02T00:56:31.203" v="136" actId="1076"/>
          <ac:graphicFrameMkLst>
            <pc:docMk/>
            <pc:sldMk cId="125674590" sldId="2143031991"/>
            <ac:graphicFrameMk id="4" creationId="{F9F354EF-E961-DE0E-B2EB-593559C2E744}"/>
          </ac:graphicFrameMkLst>
        </pc:graphicFrameChg>
      </pc:sldChg>
      <pc:sldChg chg="addSp delSp modSp add">
        <pc:chgData name="LIM, SUEJIN 1st Lt USAF PACAF 51 FW/PA" userId="S::suejin.lim.1@us.af.mil::b9056999-18b8-488f-8038-1106370bc886" providerId="AD" clId="Web-{E6D7C629-8081-8729-4AA7-299F1ABAEDFD}" dt="2026-07-02T00:57:33.875" v="146" actId="1076"/>
        <pc:sldMkLst>
          <pc:docMk/>
          <pc:sldMk cId="2582238371" sldId="2143031992"/>
        </pc:sldMkLst>
        <pc:spChg chg="mod">
          <ac:chgData name="LIM, SUEJIN 1st Lt USAF PACAF 51 FW/PA" userId="S::suejin.lim.1@us.af.mil::b9056999-18b8-488f-8038-1106370bc886" providerId="AD" clId="Web-{E6D7C629-8081-8729-4AA7-299F1ABAEDFD}" dt="2026-07-02T00:57:33.875" v="146" actId="1076"/>
          <ac:spMkLst>
            <pc:docMk/>
            <pc:sldMk cId="2582238371" sldId="2143031992"/>
            <ac:spMk id="2" creationId="{4A083C3A-CE7F-7047-8415-41969E773A99}"/>
          </ac:spMkLst>
        </pc:spChg>
        <pc:picChg chg="add mod">
          <ac:chgData name="LIM, SUEJIN 1st Lt USAF PACAF 51 FW/PA" userId="S::suejin.lim.1@us.af.mil::b9056999-18b8-488f-8038-1106370bc886" providerId="AD" clId="Web-{E6D7C629-8081-8729-4AA7-299F1ABAEDFD}" dt="2026-07-02T00:57:11.656" v="144" actId="1076"/>
          <ac:picMkLst>
            <pc:docMk/>
            <pc:sldMk cId="2582238371" sldId="2143031992"/>
            <ac:picMk id="3" creationId="{530A4AEC-1E46-F067-0F9D-D6CB691A1F53}"/>
          </ac:picMkLst>
        </pc:picChg>
      </pc:sldChg>
      <pc:sldChg chg="modSp add">
        <pc:chgData name="LIM, SUEJIN 1st Lt USAF PACAF 51 FW/PA" userId="S::suejin.lim.1@us.af.mil::b9056999-18b8-488f-8038-1106370bc886" providerId="AD" clId="Web-{E6D7C629-8081-8729-4AA7-299F1ABAEDFD}" dt="2026-07-02T00:57:41.985" v="147" actId="1076"/>
        <pc:sldMkLst>
          <pc:docMk/>
          <pc:sldMk cId="4240010338" sldId="2143031993"/>
        </pc:sldMkLst>
        <pc:spChg chg="mod">
          <ac:chgData name="LIM, SUEJIN 1st Lt USAF PACAF 51 FW/PA" userId="S::suejin.lim.1@us.af.mil::b9056999-18b8-488f-8038-1106370bc886" providerId="AD" clId="Web-{E6D7C629-8081-8729-4AA7-299F1ABAEDFD}" dt="2026-07-02T00:57:41.985" v="147" actId="1076"/>
          <ac:spMkLst>
            <pc:docMk/>
            <pc:sldMk cId="4240010338" sldId="2143031993"/>
            <ac:spMk id="2" creationId="{A5727967-A89B-47AD-D7DD-977FB7600F33}"/>
          </ac:spMkLst>
        </pc:spChg>
      </pc:sldChg>
      <pc:sldChg chg="modSp add">
        <pc:chgData name="LIM, SUEJIN 1st Lt USAF PACAF 51 FW/PA" userId="S::suejin.lim.1@us.af.mil::b9056999-18b8-488f-8038-1106370bc886" providerId="AD" clId="Web-{E6D7C629-8081-8729-4AA7-299F1ABAEDFD}" dt="2026-07-02T00:57:59.250" v="148" actId="1076"/>
        <pc:sldMkLst>
          <pc:docMk/>
          <pc:sldMk cId="358438466" sldId="2143031994"/>
        </pc:sldMkLst>
        <pc:spChg chg="mod">
          <ac:chgData name="LIM, SUEJIN 1st Lt USAF PACAF 51 FW/PA" userId="S::suejin.lim.1@us.af.mil::b9056999-18b8-488f-8038-1106370bc886" providerId="AD" clId="Web-{E6D7C629-8081-8729-4AA7-299F1ABAEDFD}" dt="2026-07-02T00:57:59.250" v="148" actId="1076"/>
          <ac:spMkLst>
            <pc:docMk/>
            <pc:sldMk cId="358438466" sldId="2143031994"/>
            <ac:spMk id="2" creationId="{B00D5327-32E4-83D9-7A19-D2E104EF8D42}"/>
          </ac:spMkLst>
        </pc:spChg>
      </pc:sldChg>
      <pc:sldChg chg="modSp add">
        <pc:chgData name="LIM, SUEJIN 1st Lt USAF PACAF 51 FW/PA" userId="S::suejin.lim.1@us.af.mil::b9056999-18b8-488f-8038-1106370bc886" providerId="AD" clId="Web-{E6D7C629-8081-8729-4AA7-299F1ABAEDFD}" dt="2026-07-02T00:59:22.126" v="160" actId="1076"/>
        <pc:sldMkLst>
          <pc:docMk/>
          <pc:sldMk cId="1582791496" sldId="2143031995"/>
        </pc:sldMkLst>
        <pc:spChg chg="mod">
          <ac:chgData name="LIM, SUEJIN 1st Lt USAF PACAF 51 FW/PA" userId="S::suejin.lim.1@us.af.mil::b9056999-18b8-488f-8038-1106370bc886" providerId="AD" clId="Web-{E6D7C629-8081-8729-4AA7-299F1ABAEDFD}" dt="2026-07-02T00:58:56.017" v="155" actId="20577"/>
          <ac:spMkLst>
            <pc:docMk/>
            <pc:sldMk cId="1582791496" sldId="2143031995"/>
            <ac:spMk id="2" creationId="{04923E34-0523-F646-837A-B7B418B39F6A}"/>
          </ac:spMkLst>
        </pc:spChg>
        <pc:spChg chg="mod">
          <ac:chgData name="LIM, SUEJIN 1st Lt USAF PACAF 51 FW/PA" userId="S::suejin.lim.1@us.af.mil::b9056999-18b8-488f-8038-1106370bc886" providerId="AD" clId="Web-{E6D7C629-8081-8729-4AA7-299F1ABAEDFD}" dt="2026-07-02T00:59:12.298" v="158" actId="1076"/>
          <ac:spMkLst>
            <pc:docMk/>
            <pc:sldMk cId="1582791496" sldId="2143031995"/>
            <ac:spMk id="19" creationId="{92377922-F9BB-6F2A-F77C-1DA9ABA13872}"/>
          </ac:spMkLst>
        </pc:spChg>
        <pc:spChg chg="mod">
          <ac:chgData name="LIM, SUEJIN 1st Lt USAF PACAF 51 FW/PA" userId="S::suejin.lim.1@us.af.mil::b9056999-18b8-488f-8038-1106370bc886" providerId="AD" clId="Web-{E6D7C629-8081-8729-4AA7-299F1ABAEDFD}" dt="2026-07-02T00:59:22.126" v="160" actId="1076"/>
          <ac:spMkLst>
            <pc:docMk/>
            <pc:sldMk cId="1582791496" sldId="2143031995"/>
            <ac:spMk id="21" creationId="{C4F302E8-31A5-B68B-732D-C25CBAAEEECE}"/>
          </ac:spMkLst>
        </pc:spChg>
        <pc:grpChg chg="mod">
          <ac:chgData name="LIM, SUEJIN 1st Lt USAF PACAF 51 FW/PA" userId="S::suejin.lim.1@us.af.mil::b9056999-18b8-488f-8038-1106370bc886" providerId="AD" clId="Web-{E6D7C629-8081-8729-4AA7-299F1ABAEDFD}" dt="2026-07-02T00:59:07.314" v="157" actId="1076"/>
          <ac:grpSpMkLst>
            <pc:docMk/>
            <pc:sldMk cId="1582791496" sldId="2143031995"/>
            <ac:grpSpMk id="15" creationId="{107C2060-D184-0ADE-48D7-4F6BA5BEAFA4}"/>
          </ac:grpSpMkLst>
        </pc:grpChg>
        <pc:picChg chg="mod">
          <ac:chgData name="LIM, SUEJIN 1st Lt USAF PACAF 51 FW/PA" userId="S::suejin.lim.1@us.af.mil::b9056999-18b8-488f-8038-1106370bc886" providerId="AD" clId="Web-{E6D7C629-8081-8729-4AA7-299F1ABAEDFD}" dt="2026-07-02T00:59:07.298" v="156" actId="1076"/>
          <ac:picMkLst>
            <pc:docMk/>
            <pc:sldMk cId="1582791496" sldId="2143031995"/>
            <ac:picMk id="5" creationId="{3AB87560-B2BB-1089-5708-0E9E65787996}"/>
          </ac:picMkLst>
        </pc:picChg>
        <pc:picChg chg="mod">
          <ac:chgData name="LIM, SUEJIN 1st Lt USAF PACAF 51 FW/PA" userId="S::suejin.lim.1@us.af.mil::b9056999-18b8-488f-8038-1106370bc886" providerId="AD" clId="Web-{E6D7C629-8081-8729-4AA7-299F1ABAEDFD}" dt="2026-07-02T00:59:17.876" v="159" actId="1076"/>
          <ac:picMkLst>
            <pc:docMk/>
            <pc:sldMk cId="1582791496" sldId="2143031995"/>
            <ac:picMk id="17" creationId="{F86BB5BE-04F4-82B1-2347-4C7BAD55C89F}"/>
          </ac:picMkLst>
        </pc:picChg>
      </pc:sldChg>
      <pc:sldChg chg="addSp delSp modSp add">
        <pc:chgData name="LIM, SUEJIN 1st Lt USAF PACAF 51 FW/PA" userId="S::suejin.lim.1@us.af.mil::b9056999-18b8-488f-8038-1106370bc886" providerId="AD" clId="Web-{E6D7C629-8081-8729-4AA7-299F1ABAEDFD}" dt="2026-07-02T01:00:58.002" v="179"/>
        <pc:sldMkLst>
          <pc:docMk/>
          <pc:sldMk cId="2249555811" sldId="2143031996"/>
        </pc:sldMkLst>
        <pc:spChg chg="add del">
          <ac:chgData name="LIM, SUEJIN 1st Lt USAF PACAF 51 FW/PA" userId="S::suejin.lim.1@us.af.mil::b9056999-18b8-488f-8038-1106370bc886" providerId="AD" clId="Web-{E6D7C629-8081-8729-4AA7-299F1ABAEDFD}" dt="2026-07-02T01:00:50.533" v="176"/>
          <ac:spMkLst>
            <pc:docMk/>
            <pc:sldMk cId="2249555811" sldId="2143031996"/>
            <ac:spMk id="3" creationId="{1AD76A43-FF91-8819-79D1-EFC544A5F2B3}"/>
          </ac:spMkLst>
        </pc:spChg>
        <pc:grpChg chg="add del mod">
          <ac:chgData name="LIM, SUEJIN 1st Lt USAF PACAF 51 FW/PA" userId="S::suejin.lim.1@us.af.mil::b9056999-18b8-488f-8038-1106370bc886" providerId="AD" clId="Web-{E6D7C629-8081-8729-4AA7-299F1ABAEDFD}" dt="2026-07-02T01:00:58.002" v="179"/>
          <ac:grpSpMkLst>
            <pc:docMk/>
            <pc:sldMk cId="2249555811" sldId="2143031996"/>
            <ac:grpSpMk id="2" creationId="{16EF549E-38BB-B1B5-BD34-11840BEA447F}"/>
          </ac:grpSpMkLst>
        </pc:grpChg>
      </pc:sldChg>
      <pc:sldChg chg="add">
        <pc:chgData name="LIM, SUEJIN 1st Lt USAF PACAF 51 FW/PA" userId="S::suejin.lim.1@us.af.mil::b9056999-18b8-488f-8038-1106370bc886" providerId="AD" clId="Web-{E6D7C629-8081-8729-4AA7-299F1ABAEDFD}" dt="2026-07-02T00:41:40.443" v="76"/>
        <pc:sldMkLst>
          <pc:docMk/>
          <pc:sldMk cId="1886767794" sldId="2143031997"/>
        </pc:sldMkLst>
      </pc:sldChg>
      <pc:sldChg chg="add">
        <pc:chgData name="LIM, SUEJIN 1st Lt USAF PACAF 51 FW/PA" userId="S::suejin.lim.1@us.af.mil::b9056999-18b8-488f-8038-1106370bc886" providerId="AD" clId="Web-{E6D7C629-8081-8729-4AA7-299F1ABAEDFD}" dt="2026-07-02T00:41:40.553" v="77"/>
        <pc:sldMkLst>
          <pc:docMk/>
          <pc:sldMk cId="4002428826" sldId="2143031998"/>
        </pc:sldMkLst>
      </pc:sldChg>
      <pc:sldChg chg="modSp add">
        <pc:chgData name="LIM, SUEJIN 1st Lt USAF PACAF 51 FW/PA" userId="S::suejin.lim.1@us.af.mil::b9056999-18b8-488f-8038-1106370bc886" providerId="AD" clId="Web-{E6D7C629-8081-8729-4AA7-299F1ABAEDFD}" dt="2026-07-02T04:09:46.684" v="180" actId="1076"/>
        <pc:sldMkLst>
          <pc:docMk/>
          <pc:sldMk cId="852400999" sldId="2143031999"/>
        </pc:sldMkLst>
        <pc:spChg chg="mod">
          <ac:chgData name="LIM, SUEJIN 1st Lt USAF PACAF 51 FW/PA" userId="S::suejin.lim.1@us.af.mil::b9056999-18b8-488f-8038-1106370bc886" providerId="AD" clId="Web-{E6D7C629-8081-8729-4AA7-299F1ABAEDFD}" dt="2026-07-02T04:09:46.684" v="180" actId="1076"/>
          <ac:spMkLst>
            <pc:docMk/>
            <pc:sldMk cId="852400999" sldId="2143031999"/>
            <ac:spMk id="2" creationId="{03DCAB88-6699-0EE0-202D-6C578F5858C6}"/>
          </ac:spMkLst>
        </pc:spChg>
      </pc:sldChg>
      <pc:sldChg chg="add">
        <pc:chgData name="LIM, SUEJIN 1st Lt USAF PACAF 51 FW/PA" userId="S::suejin.lim.1@us.af.mil::b9056999-18b8-488f-8038-1106370bc886" providerId="AD" clId="Web-{E6D7C629-8081-8729-4AA7-299F1ABAEDFD}" dt="2026-07-02T00:41:41.146" v="79"/>
        <pc:sldMkLst>
          <pc:docMk/>
          <pc:sldMk cId="2868950169" sldId="2143032000"/>
        </pc:sldMkLst>
      </pc:sldChg>
      <pc:sldChg chg="add">
        <pc:chgData name="LIM, SUEJIN 1st Lt USAF PACAF 51 FW/PA" userId="S::suejin.lim.1@us.af.mil::b9056999-18b8-488f-8038-1106370bc886" providerId="AD" clId="Web-{E6D7C629-8081-8729-4AA7-299F1ABAEDFD}" dt="2026-07-02T00:41:41.428" v="80"/>
        <pc:sldMkLst>
          <pc:docMk/>
          <pc:sldMk cId="1257717152" sldId="2143032001"/>
        </pc:sldMkLst>
      </pc:sldChg>
      <pc:sldChg chg="add">
        <pc:chgData name="LIM, SUEJIN 1st Lt USAF PACAF 51 FW/PA" userId="S::suejin.lim.1@us.af.mil::b9056999-18b8-488f-8038-1106370bc886" providerId="AD" clId="Web-{E6D7C629-8081-8729-4AA7-299F1ABAEDFD}" dt="2026-07-02T00:41:41.553" v="81"/>
        <pc:sldMkLst>
          <pc:docMk/>
          <pc:sldMk cId="1210021154" sldId="2143032002"/>
        </pc:sldMkLst>
      </pc:sldChg>
      <pc:sldChg chg="add">
        <pc:chgData name="LIM, SUEJIN 1st Lt USAF PACAF 51 FW/PA" userId="S::suejin.lim.1@us.af.mil::b9056999-18b8-488f-8038-1106370bc886" providerId="AD" clId="Web-{E6D7C629-8081-8729-4AA7-299F1ABAEDFD}" dt="2026-07-02T00:41:42.193" v="82"/>
        <pc:sldMkLst>
          <pc:docMk/>
          <pc:sldMk cId="4046558008" sldId="2143032003"/>
        </pc:sldMkLst>
      </pc:sldChg>
      <pc:sldMasterChg chg="addSldLayout">
        <pc:chgData name="LIM, SUEJIN 1st Lt USAF PACAF 51 FW/PA" userId="S::suejin.lim.1@us.af.mil::b9056999-18b8-488f-8038-1106370bc886" providerId="AD" clId="Web-{E6D7C629-8081-8729-4AA7-299F1ABAEDFD}" dt="2026-07-02T00:41:40.850" v="78"/>
        <pc:sldMasterMkLst>
          <pc:docMk/>
          <pc:sldMasterMk cId="694967973" sldId="2147483663"/>
        </pc:sldMasterMkLst>
        <pc:sldLayoutChg chg="add">
          <pc:chgData name="LIM, SUEJIN 1st Lt USAF PACAF 51 FW/PA" userId="S::suejin.lim.1@us.af.mil::b9056999-18b8-488f-8038-1106370bc886" providerId="AD" clId="Web-{E6D7C629-8081-8729-4AA7-299F1ABAEDFD}" dt="2026-07-02T00:40:14.583" v="66"/>
          <pc:sldLayoutMkLst>
            <pc:docMk/>
            <pc:sldMasterMk cId="694967973" sldId="2147483663"/>
            <pc:sldLayoutMk cId="4191400729" sldId="2147483669"/>
          </pc:sldLayoutMkLst>
        </pc:sldLayoutChg>
        <pc:sldLayoutChg chg="add">
          <pc:chgData name="LIM, SUEJIN 1st Lt USAF PACAF 51 FW/PA" userId="S::suejin.lim.1@us.af.mil::b9056999-18b8-488f-8038-1106370bc886" providerId="AD" clId="Web-{E6D7C629-8081-8729-4AA7-299F1ABAEDFD}" dt="2026-07-02T00:41:38.303" v="70"/>
          <pc:sldLayoutMkLst>
            <pc:docMk/>
            <pc:sldMasterMk cId="694967973" sldId="2147483663"/>
            <pc:sldLayoutMk cId="4135364579" sldId="2147483670"/>
          </pc:sldLayoutMkLst>
        </pc:sldLayoutChg>
        <pc:sldLayoutChg chg="add">
          <pc:chgData name="LIM, SUEJIN 1st Lt USAF PACAF 51 FW/PA" userId="S::suejin.lim.1@us.af.mil::b9056999-18b8-488f-8038-1106370bc886" providerId="AD" clId="Web-{E6D7C629-8081-8729-4AA7-299F1ABAEDFD}" dt="2026-07-02T00:41:40.318" v="75"/>
          <pc:sldLayoutMkLst>
            <pc:docMk/>
            <pc:sldMasterMk cId="694967973" sldId="2147483663"/>
            <pc:sldLayoutMk cId="2869977316" sldId="2147483671"/>
          </pc:sldLayoutMkLst>
        </pc:sldLayoutChg>
        <pc:sldLayoutChg chg="add">
          <pc:chgData name="LIM, SUEJIN 1st Lt USAF PACAF 51 FW/PA" userId="S::suejin.lim.1@us.af.mil::b9056999-18b8-488f-8038-1106370bc886" providerId="AD" clId="Web-{E6D7C629-8081-8729-4AA7-299F1ABAEDFD}" dt="2026-07-02T00:41:40.850" v="78"/>
          <pc:sldLayoutMkLst>
            <pc:docMk/>
            <pc:sldMasterMk cId="694967973" sldId="2147483663"/>
            <pc:sldLayoutMk cId="1865253249" sldId="2147483672"/>
          </pc:sldLayoutMkLst>
        </pc:sldLayoutChg>
      </pc:sldMasterChg>
    </pc:docChg>
  </pc:docChgLst>
  <pc:docChgLst>
    <pc:chgData name="LIM, SUEJIN 1st Lt USAF PACAF 51 FW/PA" userId="S::suejin.lim.1@us.af.mil::b9056999-18b8-488f-8038-1106370bc886" providerId="AD" clId="Web-{4ABBC174-0740-C014-8433-28D24BDB621A}"/>
    <pc:docChg chg="modSld">
      <pc:chgData name="LIM, SUEJIN 1st Lt USAF PACAF 51 FW/PA" userId="S::suejin.lim.1@us.af.mil::b9056999-18b8-488f-8038-1106370bc886" providerId="AD" clId="Web-{4ABBC174-0740-C014-8433-28D24BDB621A}" dt="2026-07-07T04:25:44.012" v="7"/>
      <pc:docMkLst>
        <pc:docMk/>
      </pc:docMkLst>
      <pc:sldChg chg="modSp">
        <pc:chgData name="LIM, SUEJIN 1st Lt USAF PACAF 51 FW/PA" userId="S::suejin.lim.1@us.af.mil::b9056999-18b8-488f-8038-1106370bc886" providerId="AD" clId="Web-{4ABBC174-0740-C014-8433-28D24BDB621A}" dt="2026-07-07T04:21:48.521" v="2" actId="14100"/>
        <pc:sldMkLst>
          <pc:docMk/>
          <pc:sldMk cId="1380708998" sldId="315"/>
        </pc:sldMkLst>
        <pc:spChg chg="mod">
          <ac:chgData name="LIM, SUEJIN 1st Lt USAF PACAF 51 FW/PA" userId="S::suejin.lim.1@us.af.mil::b9056999-18b8-488f-8038-1106370bc886" providerId="AD" clId="Web-{4ABBC174-0740-C014-8433-28D24BDB621A}" dt="2026-07-07T04:21:48.521" v="2" actId="14100"/>
          <ac:spMkLst>
            <pc:docMk/>
            <pc:sldMk cId="1380708998" sldId="315"/>
            <ac:spMk id="2" creationId="{00000000-0000-0000-0000-000000000000}"/>
          </ac:spMkLst>
        </pc:spChg>
      </pc:sldChg>
      <pc:sldChg chg="delSp">
        <pc:chgData name="LIM, SUEJIN 1st Lt USAF PACAF 51 FW/PA" userId="S::suejin.lim.1@us.af.mil::b9056999-18b8-488f-8038-1106370bc886" providerId="AD" clId="Web-{4ABBC174-0740-C014-8433-28D24BDB621A}" dt="2026-07-07T04:25:44.012" v="7"/>
        <pc:sldMkLst>
          <pc:docMk/>
          <pc:sldMk cId="764139596" sldId="426"/>
        </pc:sldMkLst>
        <pc:spChg chg="del">
          <ac:chgData name="LIM, SUEJIN 1st Lt USAF PACAF 51 FW/PA" userId="S::suejin.lim.1@us.af.mil::b9056999-18b8-488f-8038-1106370bc886" providerId="AD" clId="Web-{4ABBC174-0740-C014-8433-28D24BDB621A}" dt="2026-07-07T04:25:44.012" v="7"/>
          <ac:spMkLst>
            <pc:docMk/>
            <pc:sldMk cId="764139596" sldId="426"/>
            <ac:spMk id="5" creationId="{6505236D-B3CF-C96A-3057-C3D6C110753C}"/>
          </ac:spMkLst>
        </pc:spChg>
      </pc:sldChg>
      <pc:sldChg chg="modSp">
        <pc:chgData name="LIM, SUEJIN 1st Lt USAF PACAF 51 FW/PA" userId="S::suejin.lim.1@us.af.mil::b9056999-18b8-488f-8038-1106370bc886" providerId="AD" clId="Web-{4ABBC174-0740-C014-8433-28D24BDB621A}" dt="2026-07-07T04:25:14.964" v="6" actId="20577"/>
        <pc:sldMkLst>
          <pc:docMk/>
          <pc:sldMk cId="1451578921" sldId="2143031988"/>
        </pc:sldMkLst>
        <pc:spChg chg="mod">
          <ac:chgData name="LIM, SUEJIN 1st Lt USAF PACAF 51 FW/PA" userId="S::suejin.lim.1@us.af.mil::b9056999-18b8-488f-8038-1106370bc886" providerId="AD" clId="Web-{4ABBC174-0740-C014-8433-28D24BDB621A}" dt="2026-07-07T04:25:14.964" v="6" actId="20577"/>
          <ac:spMkLst>
            <pc:docMk/>
            <pc:sldMk cId="1451578921" sldId="2143031988"/>
            <ac:spMk id="4" creationId="{00000000-0000-0000-0000-000000000000}"/>
          </ac:spMkLst>
        </pc:spChg>
      </pc:sldChg>
    </pc:docChg>
  </pc:docChgLst>
  <pc:docChgLst>
    <pc:chgData name="LIM, SUEJIN 1st Lt USAF PACAF 51 FW/PA" userId="S::suejin.lim.1@us.af.mil::b9056999-18b8-488f-8038-1106370bc886" providerId="AD" clId="Web-{D8865C9A-8ECC-39AE-89C7-96EE119A7981}"/>
    <pc:docChg chg="modSld">
      <pc:chgData name="LIM, SUEJIN 1st Lt USAF PACAF 51 FW/PA" userId="S::suejin.lim.1@us.af.mil::b9056999-18b8-488f-8038-1106370bc886" providerId="AD" clId="Web-{D8865C9A-8ECC-39AE-89C7-96EE119A7981}" dt="2026-07-07T00:20:08.456" v="27" actId="20577"/>
      <pc:docMkLst>
        <pc:docMk/>
      </pc:docMkLst>
      <pc:sldChg chg="modSp">
        <pc:chgData name="LIM, SUEJIN 1st Lt USAF PACAF 51 FW/PA" userId="S::suejin.lim.1@us.af.mil::b9056999-18b8-488f-8038-1106370bc886" providerId="AD" clId="Web-{D8865C9A-8ECC-39AE-89C7-96EE119A7981}" dt="2026-07-07T00:20:08.456" v="27" actId="20577"/>
        <pc:sldMkLst>
          <pc:docMk/>
          <pc:sldMk cId="2272963636" sldId="427"/>
        </pc:sldMkLst>
        <pc:spChg chg="mod">
          <ac:chgData name="LIM, SUEJIN 1st Lt USAF PACAF 51 FW/PA" userId="S::suejin.lim.1@us.af.mil::b9056999-18b8-488f-8038-1106370bc886" providerId="AD" clId="Web-{D8865C9A-8ECC-39AE-89C7-96EE119A7981}" dt="2026-07-07T00:20:08.456" v="27" actId="20577"/>
          <ac:spMkLst>
            <pc:docMk/>
            <pc:sldMk cId="2272963636" sldId="427"/>
            <ac:spMk id="4" creationId="{3462C422-E2C1-F7FD-EFE3-D5FF9BA3FFD8}"/>
          </ac:spMkLst>
        </pc:spChg>
      </pc:sldChg>
      <pc:sldChg chg="modSp">
        <pc:chgData name="LIM, SUEJIN 1st Lt USAF PACAF 51 FW/PA" userId="S::suejin.lim.1@us.af.mil::b9056999-18b8-488f-8038-1106370bc886" providerId="AD" clId="Web-{D8865C9A-8ECC-39AE-89C7-96EE119A7981}" dt="2026-07-07T00:18:54.487" v="22" actId="1076"/>
        <pc:sldMkLst>
          <pc:docMk/>
          <pc:sldMk cId="2868950169" sldId="2143032000"/>
        </pc:sldMkLst>
        <pc:spChg chg="mod">
          <ac:chgData name="LIM, SUEJIN 1st Lt USAF PACAF 51 FW/PA" userId="S::suejin.lim.1@us.af.mil::b9056999-18b8-488f-8038-1106370bc886" providerId="AD" clId="Web-{D8865C9A-8ECC-39AE-89C7-96EE119A7981}" dt="2026-07-07T00:18:54.487" v="22" actId="1076"/>
          <ac:spMkLst>
            <pc:docMk/>
            <pc:sldMk cId="2868950169" sldId="2143032000"/>
            <ac:spMk id="16" creationId="{46F745F6-043B-3C6E-E1F5-0718312BE23E}"/>
          </ac:spMkLst>
        </pc:spChg>
        <pc:spChg chg="mod">
          <ac:chgData name="LIM, SUEJIN 1st Lt USAF PACAF 51 FW/PA" userId="S::suejin.lim.1@us.af.mil::b9056999-18b8-488f-8038-1106370bc886" providerId="AD" clId="Web-{D8865C9A-8ECC-39AE-89C7-96EE119A7981}" dt="2026-07-07T00:18:51.252" v="21" actId="1076"/>
          <ac:spMkLst>
            <pc:docMk/>
            <pc:sldMk cId="2868950169" sldId="2143032000"/>
            <ac:spMk id="17" creationId="{8436B864-8FDC-4BD0-D5FC-8914367CF75E}"/>
          </ac:spMkLst>
        </pc:spChg>
        <pc:spChg chg="mod">
          <ac:chgData name="LIM, SUEJIN 1st Lt USAF PACAF 51 FW/PA" userId="S::suejin.lim.1@us.af.mil::b9056999-18b8-488f-8038-1106370bc886" providerId="AD" clId="Web-{D8865C9A-8ECC-39AE-89C7-96EE119A7981}" dt="2026-07-07T00:18:47.424" v="19" actId="1076"/>
          <ac:spMkLst>
            <pc:docMk/>
            <pc:sldMk cId="2868950169" sldId="2143032000"/>
            <ac:spMk id="18" creationId="{3C03EADF-52B8-3EFF-AA00-659F2CCDA422}"/>
          </ac:spMkLst>
        </pc:spChg>
        <pc:picChg chg="mod">
          <ac:chgData name="LIM, SUEJIN 1st Lt USAF PACAF 51 FW/PA" userId="S::suejin.lim.1@us.af.mil::b9056999-18b8-488f-8038-1106370bc886" providerId="AD" clId="Web-{D8865C9A-8ECC-39AE-89C7-96EE119A7981}" dt="2026-07-07T00:18:40.877" v="17" actId="1076"/>
          <ac:picMkLst>
            <pc:docMk/>
            <pc:sldMk cId="2868950169" sldId="2143032000"/>
            <ac:picMk id="9" creationId="{4B211272-CE73-4B42-FECD-86DA19F0117C}"/>
          </ac:picMkLst>
        </pc:picChg>
        <pc:picChg chg="mod">
          <ac:chgData name="LIM, SUEJIN 1st Lt USAF PACAF 51 FW/PA" userId="S::suejin.lim.1@us.af.mil::b9056999-18b8-488f-8038-1106370bc886" providerId="AD" clId="Web-{D8865C9A-8ECC-39AE-89C7-96EE119A7981}" dt="2026-07-07T00:18:49.315" v="20" actId="1076"/>
          <ac:picMkLst>
            <pc:docMk/>
            <pc:sldMk cId="2868950169" sldId="2143032000"/>
            <ac:picMk id="10" creationId="{93798DFA-095C-CF73-3B1F-08FEA69B2176}"/>
          </ac:picMkLst>
        </pc:picChg>
        <pc:picChg chg="mod">
          <ac:chgData name="LIM, SUEJIN 1st Lt USAF PACAF 51 FW/PA" userId="S::suejin.lim.1@us.af.mil::b9056999-18b8-488f-8038-1106370bc886" providerId="AD" clId="Web-{D8865C9A-8ECC-39AE-89C7-96EE119A7981}" dt="2026-07-07T00:18:45.002" v="18" actId="1076"/>
          <ac:picMkLst>
            <pc:docMk/>
            <pc:sldMk cId="2868950169" sldId="2143032000"/>
            <ac:picMk id="13" creationId="{550BB76D-C5F4-0308-981B-194CD2233CC8}"/>
          </ac:picMkLst>
        </pc:picChg>
      </pc:sldChg>
      <pc:sldChg chg="modSp">
        <pc:chgData name="LIM, SUEJIN 1st Lt USAF PACAF 51 FW/PA" userId="S::suejin.lim.1@us.af.mil::b9056999-18b8-488f-8038-1106370bc886" providerId="AD" clId="Web-{D8865C9A-8ECC-39AE-89C7-96EE119A7981}" dt="2026-07-07T00:18:34.392" v="16" actId="1076"/>
        <pc:sldMkLst>
          <pc:docMk/>
          <pc:sldMk cId="4046558008" sldId="2143032003"/>
        </pc:sldMkLst>
        <pc:picChg chg="mod">
          <ac:chgData name="LIM, SUEJIN 1st Lt USAF PACAF 51 FW/PA" userId="S::suejin.lim.1@us.af.mil::b9056999-18b8-488f-8038-1106370bc886" providerId="AD" clId="Web-{D8865C9A-8ECC-39AE-89C7-96EE119A7981}" dt="2026-07-07T00:18:31.596" v="15" actId="1076"/>
          <ac:picMkLst>
            <pc:docMk/>
            <pc:sldMk cId="4046558008" sldId="2143032003"/>
            <ac:picMk id="5" creationId="{977F1B3C-4B95-7DFC-01A1-2895737E080C}"/>
          </ac:picMkLst>
        </pc:picChg>
        <pc:picChg chg="mod">
          <ac:chgData name="LIM, SUEJIN 1st Lt USAF PACAF 51 FW/PA" userId="S::suejin.lim.1@us.af.mil::b9056999-18b8-488f-8038-1106370bc886" providerId="AD" clId="Web-{D8865C9A-8ECC-39AE-89C7-96EE119A7981}" dt="2026-07-07T00:18:34.392" v="16" actId="1076"/>
          <ac:picMkLst>
            <pc:docMk/>
            <pc:sldMk cId="4046558008" sldId="2143032003"/>
            <ac:picMk id="7" creationId="{97B24F56-FBA0-F3F8-1012-A6E0E67F8781}"/>
          </ac:picMkLst>
        </pc:picChg>
      </pc:sldChg>
    </pc:docChg>
  </pc:docChgLst>
  <pc:docChgLst>
    <pc:chgData name="LIM, SUEJIN 1st Lt USAF PACAF 51 FW/PA" userId="S::suejin.lim.1@us.af.mil::b9056999-18b8-488f-8038-1106370bc886" providerId="AD" clId="Web-{CFAC8642-8424-DA48-F851-00B6772BC032}"/>
    <pc:docChg chg="modSld">
      <pc:chgData name="LIM, SUEJIN 1st Lt USAF PACAF 51 FW/PA" userId="S::suejin.lim.1@us.af.mil::b9056999-18b8-488f-8038-1106370bc886" providerId="AD" clId="Web-{CFAC8642-8424-DA48-F851-00B6772BC032}" dt="2026-07-07T06:03:49.693" v="0" actId="1076"/>
      <pc:docMkLst>
        <pc:docMk/>
      </pc:docMkLst>
      <pc:sldChg chg="modSp">
        <pc:chgData name="LIM, SUEJIN 1st Lt USAF PACAF 51 FW/PA" userId="S::suejin.lim.1@us.af.mil::b9056999-18b8-488f-8038-1106370bc886" providerId="AD" clId="Web-{CFAC8642-8424-DA48-F851-00B6772BC032}" dt="2026-07-07T06:03:49.693" v="0" actId="1076"/>
        <pc:sldMkLst>
          <pc:docMk/>
          <pc:sldMk cId="1210021154" sldId="2143032002"/>
        </pc:sldMkLst>
        <pc:picChg chg="mod">
          <ac:chgData name="LIM, SUEJIN 1st Lt USAF PACAF 51 FW/PA" userId="S::suejin.lim.1@us.af.mil::b9056999-18b8-488f-8038-1106370bc886" providerId="AD" clId="Web-{CFAC8642-8424-DA48-F851-00B6772BC032}" dt="2026-07-07T06:03:49.693" v="0" actId="1076"/>
          <ac:picMkLst>
            <pc:docMk/>
            <pc:sldMk cId="1210021154" sldId="2143032002"/>
            <ac:picMk id="6" creationId="{6B9C437F-957A-347B-9FC2-EC070B4282C8}"/>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CSP Capacity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FY26</c:v>
                </c:pt>
                <c:pt idx="1">
                  <c:v>FY27</c:v>
                </c:pt>
                <c:pt idx="2">
                  <c:v>FY28</c:v>
                </c:pt>
                <c:pt idx="3">
                  <c:v>FY29</c:v>
                </c:pt>
                <c:pt idx="4">
                  <c:v>FY30</c:v>
                </c:pt>
                <c:pt idx="5">
                  <c:v>FY31</c:v>
                </c:pt>
                <c:pt idx="6">
                  <c:v>FY32</c:v>
                </c:pt>
                <c:pt idx="7">
                  <c:v>FY33</c:v>
                </c:pt>
                <c:pt idx="8">
                  <c:v>FY34</c:v>
                </c:pt>
                <c:pt idx="9">
                  <c:v>FY35</c:v>
                </c:pt>
              </c:strCache>
            </c:strRef>
          </c:cat>
          <c:val>
            <c:numRef>
              <c:f>Sheet1!$B$2:$B$11</c:f>
              <c:numCache>
                <c:formatCode>General</c:formatCode>
                <c:ptCount val="10"/>
                <c:pt idx="0">
                  <c:v>1650</c:v>
                </c:pt>
                <c:pt idx="1">
                  <c:v>1800</c:v>
                </c:pt>
                <c:pt idx="2">
                  <c:v>1950</c:v>
                </c:pt>
                <c:pt idx="3">
                  <c:v>2100</c:v>
                </c:pt>
                <c:pt idx="4">
                  <c:v>2250</c:v>
                </c:pt>
                <c:pt idx="5">
                  <c:v>2400</c:v>
                </c:pt>
                <c:pt idx="6">
                  <c:v>2550</c:v>
                </c:pt>
                <c:pt idx="7">
                  <c:v>2700</c:v>
                </c:pt>
                <c:pt idx="8">
                  <c:v>2850</c:v>
                </c:pt>
                <c:pt idx="9">
                  <c:v>2850</c:v>
                </c:pt>
              </c:numCache>
            </c:numRef>
          </c:val>
          <c:extLst>
            <c:ext xmlns:c16="http://schemas.microsoft.com/office/drawing/2014/chart" uri="{C3380CC4-5D6E-409C-BE32-E72D297353CC}">
              <c16:uniqueId val="{00000000-512C-4D49-9606-19CBDA614342}"/>
            </c:ext>
          </c:extLst>
        </c:ser>
        <c:dLbls>
          <c:showLegendKey val="0"/>
          <c:showVal val="0"/>
          <c:showCatName val="0"/>
          <c:showSerName val="0"/>
          <c:showPercent val="0"/>
          <c:showBubbleSize val="0"/>
        </c:dLbls>
        <c:gapWidth val="219"/>
        <c:overlap val="-27"/>
        <c:axId val="1650309040"/>
        <c:axId val="1650310000"/>
      </c:barChart>
      <c:catAx>
        <c:axId val="1650309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0310000"/>
        <c:crosses val="autoZero"/>
        <c:auto val="1"/>
        <c:lblAlgn val="ctr"/>
        <c:lblOffset val="100"/>
        <c:noMultiLvlLbl val="0"/>
      </c:catAx>
      <c:valAx>
        <c:axId val="165031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030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7FBC12B4_56855629.xml><?xml version="1.0" encoding="utf-8"?>
<p188:cmLst xmlns:a="http://schemas.openxmlformats.org/drawingml/2006/main" xmlns:r="http://schemas.openxmlformats.org/officeDocument/2006/relationships" xmlns:p188="http://schemas.microsoft.com/office/powerpoint/2018/8/main">
  <p188:cm id="{05DEB63C-71FB-40E6-BF79-EB6B8B7D4CCC}" authorId="{702D3653-84C1-825B-8F2D-081F1E44EC7D}" created="2026-01-20T02:22:27.857">
    <pc:sldMkLst xmlns:pc="http://schemas.microsoft.com/office/powerpoint/2013/main/command">
      <pc:docMk/>
      <pc:sldMk cId="1451578921" sldId="2143031988"/>
    </pc:sldMkLst>
    <p188:txBody>
      <a:bodyPr/>
      <a:lstStyle/>
      <a:p>
        <a:r>
          <a:rPr lang="en-US"/>
          <a:t>PA Will Update QR Code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4378E1D-C273-4A7C-8A03-A86D263DBFB0}" type="datetimeFigureOut">
              <a:rPr lang="en-US" smtClean="0"/>
              <a:t>7/22/2026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2A7FF3F-4D7A-4DF4-A166-D12793E3B11B}" type="slidenum">
              <a:rPr lang="en-US" smtClean="0"/>
              <a:t>‹#›</a:t>
            </a:fld>
            <a:endParaRPr lang="en-US"/>
          </a:p>
        </p:txBody>
      </p:sp>
    </p:spTree>
    <p:extLst>
      <p:ext uri="{BB962C8B-B14F-4D97-AF65-F5344CB8AC3E}">
        <p14:creationId xmlns:p14="http://schemas.microsoft.com/office/powerpoint/2010/main" val="524156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F9653-99DD-F350-7A94-B0FAEC1CA9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663FEF-D991-BBCF-9226-05672B270A88}"/>
              </a:ext>
            </a:extLst>
          </p:cNvPr>
          <p:cNvSpPr>
            <a:spLocks noGrp="1" noRot="1" noChangeAspect="1"/>
          </p:cNvSpPr>
          <p:nvPr>
            <p:ph type="sldImg"/>
          </p:nvPr>
        </p:nvSpPr>
        <p:spPr>
          <a:xfrm>
            <a:off x="1182688" y="696913"/>
            <a:ext cx="4645025" cy="3484562"/>
          </a:xfrm>
        </p:spPr>
      </p:sp>
      <p:sp>
        <p:nvSpPr>
          <p:cNvPr id="3" name="Notes Placeholder 2">
            <a:extLst>
              <a:ext uri="{FF2B5EF4-FFF2-40B4-BE49-F238E27FC236}">
                <a16:creationId xmlns:a16="http://schemas.microsoft.com/office/drawing/2014/main" id="{C23BE3ED-9ECA-2579-E838-C56C1DF0033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DD9991A-2311-A209-BA85-AC34F0D5F7EC}"/>
              </a:ext>
            </a:extLst>
          </p:cNvPr>
          <p:cNvSpPr>
            <a:spLocks noGrp="1"/>
          </p:cNvSpPr>
          <p:nvPr>
            <p:ph type="sldNum" sz="quarter" idx="10"/>
          </p:nvPr>
        </p:nvSpPr>
        <p:spPr/>
        <p:txBody>
          <a:bodyPr/>
          <a:lstStyle/>
          <a:p>
            <a:pPr>
              <a:defRPr/>
            </a:pPr>
            <a:fld id="{F600EC35-C11A-40A7-9D9D-2591DA4FF8BE}" type="slidenum">
              <a:rPr lang="en-US" smtClean="0"/>
              <a:pPr>
                <a:defRPr/>
              </a:pPr>
              <a:t>6</a:t>
            </a:fld>
            <a:endParaRPr lang="en-US"/>
          </a:p>
        </p:txBody>
      </p:sp>
    </p:spTree>
    <p:extLst>
      <p:ext uri="{BB962C8B-B14F-4D97-AF65-F5344CB8AC3E}">
        <p14:creationId xmlns:p14="http://schemas.microsoft.com/office/powerpoint/2010/main" val="1732431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AD433-0751-9302-8088-6C01B7DB74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DF0519-D81C-8C87-70FA-085747B421EB}"/>
              </a:ext>
            </a:extLst>
          </p:cNvPr>
          <p:cNvSpPr>
            <a:spLocks noGrp="1" noRot="1" noChangeAspect="1"/>
          </p:cNvSpPr>
          <p:nvPr>
            <p:ph type="sldImg"/>
          </p:nvPr>
        </p:nvSpPr>
        <p:spPr>
          <a:xfrm>
            <a:off x="1182688" y="696913"/>
            <a:ext cx="4645025" cy="3484562"/>
          </a:xfrm>
        </p:spPr>
      </p:sp>
      <p:sp>
        <p:nvSpPr>
          <p:cNvPr id="3" name="Notes Placeholder 2">
            <a:extLst>
              <a:ext uri="{FF2B5EF4-FFF2-40B4-BE49-F238E27FC236}">
                <a16:creationId xmlns:a16="http://schemas.microsoft.com/office/drawing/2014/main" id="{35DEA603-71C4-36DB-B6CF-4134803094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4895BF-35E2-8DE9-C888-F65509DA591E}"/>
              </a:ext>
            </a:extLst>
          </p:cNvPr>
          <p:cNvSpPr>
            <a:spLocks noGrp="1"/>
          </p:cNvSpPr>
          <p:nvPr>
            <p:ph type="sldNum" sz="quarter" idx="10"/>
          </p:nvPr>
        </p:nvSpPr>
        <p:spPr/>
        <p:txBody>
          <a:bodyPr/>
          <a:lstStyle/>
          <a:p>
            <a:pPr>
              <a:defRPr/>
            </a:pPr>
            <a:fld id="{F600EC35-C11A-40A7-9D9D-2591DA4FF8BE}" type="slidenum">
              <a:rPr lang="en-US" smtClean="0"/>
              <a:pPr>
                <a:defRPr/>
              </a:pPr>
              <a:t>7</a:t>
            </a:fld>
            <a:endParaRPr lang="en-US"/>
          </a:p>
        </p:txBody>
      </p:sp>
    </p:spTree>
    <p:extLst>
      <p:ext uri="{BB962C8B-B14F-4D97-AF65-F5344CB8AC3E}">
        <p14:creationId xmlns:p14="http://schemas.microsoft.com/office/powerpoint/2010/main" val="1995342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The FSS App developer is </a:t>
            </a:r>
            <a:r>
              <a:rPr lang="en-US" err="1"/>
              <a:t>Straxis</a:t>
            </a:r>
            <a:r>
              <a:rPr lang="en-US"/>
              <a:t>, and they reside stateside. The embed URL has been provided to FSS and the expected ETA would be 3~5 business days for implementation.</a:t>
            </a:r>
          </a:p>
          <a:p>
            <a:r>
              <a:rPr lang="en-US"/>
              <a:t>FSS Marketing will not be the POC for updating the Osan AB Community Calendar with events. SrA Peloquin is standing by for 51</a:t>
            </a:r>
            <a:r>
              <a:rPr lang="en-US" baseline="30000"/>
              <a:t>st</a:t>
            </a:r>
            <a:r>
              <a:rPr lang="en-US"/>
              <a:t> FSS POC’s.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3B2649-7BD8-4005-A99E-30D13769A8B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27305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Line 2"/>
          <p:cNvSpPr>
            <a:spLocks noChangeShapeType="1"/>
          </p:cNvSpPr>
          <p:nvPr/>
        </p:nvSpPr>
        <p:spPr bwMode="auto">
          <a:xfrm>
            <a:off x="381000" y="6451600"/>
            <a:ext cx="8382000" cy="0"/>
          </a:xfrm>
          <a:prstGeom prst="line">
            <a:avLst/>
          </a:prstGeom>
          <a:noFill/>
          <a:ln w="57150">
            <a:solidFill>
              <a:srgbClr val="0C2D83"/>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1800">
              <a:solidFill>
                <a:srgbClr val="000000"/>
              </a:solidFill>
            </a:endParaRPr>
          </a:p>
        </p:txBody>
      </p:sp>
      <p:sp>
        <p:nvSpPr>
          <p:cNvPr id="4" name="Text Box 3"/>
          <p:cNvSpPr txBox="1">
            <a:spLocks noChangeArrowheads="1"/>
          </p:cNvSpPr>
          <p:nvPr/>
        </p:nvSpPr>
        <p:spPr bwMode="auto">
          <a:xfrm>
            <a:off x="1270000" y="1233490"/>
            <a:ext cx="6553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fontAlgn="base" hangingPunct="0">
              <a:spcBef>
                <a:spcPct val="50000"/>
              </a:spcBef>
              <a:spcAft>
                <a:spcPct val="0"/>
              </a:spcAft>
              <a:defRPr/>
            </a:pPr>
            <a:r>
              <a:rPr lang="en-US" altLang="en-US" sz="2000" b="1">
                <a:solidFill>
                  <a:srgbClr val="151C77"/>
                </a:solidFill>
                <a:latin typeface="Century Schoolbook" panose="02040604050505020304" pitchFamily="18" charset="0"/>
              </a:rPr>
              <a:t>I n t e g r i t y  -  S e r v i c e  -  E x c e l l e n c e</a:t>
            </a:r>
          </a:p>
        </p:txBody>
      </p:sp>
      <p:sp>
        <p:nvSpPr>
          <p:cNvPr id="5" name="Text Box 4"/>
          <p:cNvSpPr txBox="1">
            <a:spLocks noChangeArrowheads="1"/>
          </p:cNvSpPr>
          <p:nvPr/>
        </p:nvSpPr>
        <p:spPr bwMode="auto">
          <a:xfrm>
            <a:off x="2603203" y="500066"/>
            <a:ext cx="40534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fontAlgn="base" hangingPunct="0">
              <a:spcBef>
                <a:spcPct val="0"/>
              </a:spcBef>
              <a:spcAft>
                <a:spcPct val="0"/>
              </a:spcAft>
              <a:defRPr/>
            </a:pPr>
            <a:r>
              <a:rPr lang="en-US" altLang="en-US" sz="3600" b="1">
                <a:solidFill>
                  <a:srgbClr val="161670"/>
                </a:solidFill>
              </a:rPr>
              <a:t>51st Fighter Wing</a:t>
            </a:r>
          </a:p>
        </p:txBody>
      </p:sp>
      <p:sp>
        <p:nvSpPr>
          <p:cNvPr id="6" name="Line 5"/>
          <p:cNvSpPr>
            <a:spLocks noChangeShapeType="1"/>
          </p:cNvSpPr>
          <p:nvPr/>
        </p:nvSpPr>
        <p:spPr bwMode="auto">
          <a:xfrm>
            <a:off x="381000" y="1231900"/>
            <a:ext cx="8382000" cy="0"/>
          </a:xfrm>
          <a:prstGeom prst="line">
            <a:avLst/>
          </a:prstGeom>
          <a:noFill/>
          <a:ln w="57150">
            <a:solidFill>
              <a:srgbClr val="0C2D83"/>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1800">
              <a:solidFill>
                <a:srgbClr val="000000"/>
              </a:solidFill>
            </a:endParaRPr>
          </a:p>
        </p:txBody>
      </p:sp>
      <p:pic>
        <p:nvPicPr>
          <p:cNvPr id="7" name="Picture 14" descr="51 FW - Leading the Charg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6888" y="2309817"/>
            <a:ext cx="3535362" cy="348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6" descr="51 FW - Leading the Charge.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438" y="200025"/>
            <a:ext cx="887412"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2328" name="Rectangle 8"/>
          <p:cNvSpPr>
            <a:spLocks noGrp="1" noChangeArrowheads="1"/>
          </p:cNvSpPr>
          <p:nvPr>
            <p:ph type="subTitle" idx="1"/>
          </p:nvPr>
        </p:nvSpPr>
        <p:spPr>
          <a:xfrm>
            <a:off x="4095750" y="3924300"/>
            <a:ext cx="4495800" cy="1047750"/>
          </a:xfrm>
        </p:spPr>
        <p:txBody>
          <a:bodyPr/>
          <a:lstStyle>
            <a:lvl1pPr marL="0" indent="0" algn="r">
              <a:buFont typeface="Wingdings" pitchFamily="2" charset="2"/>
              <a:buNone/>
              <a:defRPr sz="2800"/>
            </a:lvl1pPr>
          </a:lstStyle>
          <a:p>
            <a:r>
              <a:rPr lang="en-US"/>
              <a:t>Click to edit Master subtitle style</a:t>
            </a:r>
          </a:p>
        </p:txBody>
      </p:sp>
      <p:sp>
        <p:nvSpPr>
          <p:cNvPr id="10" name="Rectangle 4"/>
          <p:cNvSpPr>
            <a:spLocks noGrp="1" noChangeArrowheads="1"/>
          </p:cNvSpPr>
          <p:nvPr>
            <p:ph type="sldNum" sz="quarter" idx="4"/>
          </p:nvPr>
        </p:nvSpPr>
        <p:spPr bwMode="auto">
          <a:xfrm>
            <a:off x="7988300" y="6518275"/>
            <a:ext cx="1143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fontAlgn="auto" hangingPunct="0">
              <a:spcBef>
                <a:spcPts val="0"/>
              </a:spcBef>
              <a:spcAft>
                <a:spcPts val="0"/>
              </a:spcAft>
              <a:defRPr sz="1000" i="0">
                <a:solidFill>
                  <a:srgbClr val="969696"/>
                </a:solidFill>
                <a:latin typeface="Arial" pitchFamily="34" charset="0"/>
                <a:cs typeface="+mn-cs"/>
              </a:defRPr>
            </a:lvl1pPr>
          </a:lstStyle>
          <a:p>
            <a:pPr>
              <a:defRPr/>
            </a:pPr>
            <a:fld id="{BBFB20FB-CB9A-424A-B4B6-73D7B9241CBC}" type="slidenum">
              <a:rPr lang="en-US"/>
              <a:pPr>
                <a:defRPr/>
              </a:pPr>
              <a:t>‹#›</a:t>
            </a:fld>
            <a:endParaRPr lang="en-US"/>
          </a:p>
        </p:txBody>
      </p:sp>
    </p:spTree>
    <p:extLst>
      <p:ext uri="{BB962C8B-B14F-4D97-AF65-F5344CB8AC3E}">
        <p14:creationId xmlns:p14="http://schemas.microsoft.com/office/powerpoint/2010/main" val="185806546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Slide Number Placeholder 2"/>
          <p:cNvSpPr>
            <a:spLocks noGrp="1"/>
          </p:cNvSpPr>
          <p:nvPr>
            <p:ph type="sldNum" sz="quarter" idx="10"/>
          </p:nvPr>
        </p:nvSpPr>
        <p:spPr>
          <a:xfrm>
            <a:off x="8750300" y="6518275"/>
            <a:ext cx="381000" cy="304800"/>
          </a:xfrm>
        </p:spPr>
        <p:txBody>
          <a:bodyPr/>
          <a:lstStyle/>
          <a:p>
            <a:pPr>
              <a:defRPr/>
            </a:pPr>
            <a:fld id="{BBFB20FB-CB9A-424A-B4B6-73D7B9241CBC}" type="slidenum">
              <a:rPr lang="en-US" smtClean="0"/>
              <a:pPr>
                <a:defRPr/>
              </a:pPr>
              <a:t>‹#›</a:t>
            </a:fld>
            <a:endParaRPr lang="en-US"/>
          </a:p>
        </p:txBody>
      </p:sp>
      <p:sp>
        <p:nvSpPr>
          <p:cNvPr id="5" name="Content Placeholder 4"/>
          <p:cNvSpPr>
            <a:spLocks noGrp="1"/>
          </p:cNvSpPr>
          <p:nvPr>
            <p:ph sz="quarter" idx="11"/>
          </p:nvPr>
        </p:nvSpPr>
        <p:spPr>
          <a:xfrm>
            <a:off x="365125" y="1471613"/>
            <a:ext cx="8447088" cy="4870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2"/>
          </p:nvPr>
        </p:nvSpPr>
        <p:spPr>
          <a:xfrm>
            <a:off x="7431088" y="6518275"/>
            <a:ext cx="1319212" cy="304800"/>
          </a:xfrm>
        </p:spPr>
        <p:txBody>
          <a:bodyPr/>
          <a:lstStyle>
            <a:lvl1pPr marL="0" indent="0">
              <a:buFontTx/>
              <a:buNone/>
              <a:defRPr sz="1000">
                <a:solidFill>
                  <a:schemeClr val="tx1"/>
                </a:solidFill>
              </a:defRPr>
            </a:lvl1pPr>
            <a:lvl2pPr marL="406389" indent="0">
              <a:buFontTx/>
              <a:buNone/>
              <a:defRPr sz="1000">
                <a:solidFill>
                  <a:schemeClr val="tx1"/>
                </a:solidFill>
              </a:defRPr>
            </a:lvl2pPr>
            <a:lvl3pPr marL="803255" indent="0">
              <a:buFontTx/>
              <a:buNone/>
              <a:defRPr sz="1000">
                <a:solidFill>
                  <a:schemeClr val="tx1"/>
                </a:solidFill>
              </a:defRPr>
            </a:lvl3pPr>
            <a:lvl4pPr marL="1371566" indent="0">
              <a:buFontTx/>
              <a:buNone/>
              <a:defRPr sz="1000">
                <a:solidFill>
                  <a:schemeClr val="tx1"/>
                </a:solidFill>
              </a:defRPr>
            </a:lvl4pPr>
            <a:lvl5pPr marL="1828755" indent="0">
              <a:buFontTx/>
              <a:buNone/>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52887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222154" y="194619"/>
            <a:ext cx="6733029" cy="1016114"/>
          </a:xfrm>
        </p:spPr>
        <p:txBody>
          <a:bodyPr/>
          <a:lstStyle>
            <a:lvl1pPr algn="ctr">
              <a:defRPr sz="3600"/>
            </a:lvl1pPr>
          </a:lstStyle>
          <a:p>
            <a:r>
              <a:rPr lang="en-US"/>
              <a:t>Click to edit Master title style</a:t>
            </a:r>
          </a:p>
        </p:txBody>
      </p:sp>
      <p:sp>
        <p:nvSpPr>
          <p:cNvPr id="5" name="Content Placeholder 4"/>
          <p:cNvSpPr>
            <a:spLocks noGrp="1"/>
          </p:cNvSpPr>
          <p:nvPr>
            <p:ph sz="quarter" idx="11"/>
          </p:nvPr>
        </p:nvSpPr>
        <p:spPr>
          <a:xfrm>
            <a:off x="365125" y="1471613"/>
            <a:ext cx="8447088" cy="4870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4">
            <a:extLst>
              <a:ext uri="{FF2B5EF4-FFF2-40B4-BE49-F238E27FC236}">
                <a16:creationId xmlns:a16="http://schemas.microsoft.com/office/drawing/2014/main" id="{B9AF9D3D-67C0-3E48-2346-63A9D619EF1A}"/>
              </a:ext>
            </a:extLst>
          </p:cNvPr>
          <p:cNvSpPr>
            <a:spLocks noGrp="1" noChangeArrowheads="1"/>
          </p:cNvSpPr>
          <p:nvPr>
            <p:ph type="sldNum" sz="quarter" idx="4"/>
          </p:nvPr>
        </p:nvSpPr>
        <p:spPr bwMode="auto">
          <a:xfrm>
            <a:off x="7988300" y="6518275"/>
            <a:ext cx="1143000" cy="304800"/>
          </a:xfrm>
          <a:prstGeom prst="rect">
            <a:avLst/>
          </a:prstGeom>
          <a:noFill/>
          <a:ln w="9525">
            <a:noFill/>
            <a:miter lim="800000"/>
            <a:headEnd/>
            <a:tailEnd/>
          </a:ln>
          <a:effectLst/>
        </p:spPr>
        <p:txBody>
          <a:bodyPr vert="horz" wrap="square" lIns="91429" tIns="45714" rIns="91429" bIns="45714" numCol="1" anchor="t" anchorCtr="0" compatLnSpc="1">
            <a:prstTxWarp prst="textNoShape">
              <a:avLst/>
            </a:prstTxWarp>
          </a:bodyPr>
          <a:lstStyle>
            <a:lvl1pPr algn="r" eaLnBrk="0" hangingPunct="0">
              <a:defRPr sz="1000">
                <a:solidFill>
                  <a:srgbClr val="969696"/>
                </a:solidFill>
              </a:defRPr>
            </a:lvl1pPr>
          </a:lstStyle>
          <a:p>
            <a:pPr fontAlgn="base">
              <a:spcBef>
                <a:spcPct val="0"/>
              </a:spcBef>
              <a:spcAft>
                <a:spcPct val="0"/>
              </a:spcAft>
              <a:defRPr/>
            </a:pPr>
            <a:fld id="{7B6A8F7A-6063-476F-B19C-50FFE16C23F2}" type="slidenum">
              <a:rPr lang="en-US" smtClean="0">
                <a:cs typeface="Arial" charset="0"/>
              </a:rPr>
              <a:pPr fontAlgn="base">
                <a:spcBef>
                  <a:spcPct val="0"/>
                </a:spcBef>
                <a:spcAft>
                  <a:spcPct val="0"/>
                </a:spcAft>
                <a:defRPr/>
              </a:pPr>
              <a:t>‹#›</a:t>
            </a:fld>
            <a:endParaRPr lang="en-US">
              <a:solidFill>
                <a:srgbClr val="808080"/>
              </a:solidFill>
              <a:cs typeface="Arial" charset="0"/>
            </a:endParaRPr>
          </a:p>
        </p:txBody>
      </p:sp>
    </p:spTree>
    <p:extLst>
      <p:ext uri="{BB962C8B-B14F-4D97-AF65-F5344CB8AC3E}">
        <p14:creationId xmlns:p14="http://schemas.microsoft.com/office/powerpoint/2010/main" val="225813054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4E081B21-B59B-4213-BB5B-233395A6FD0D}" type="datetimeFigureOut">
              <a:rPr lang="en-US" smtClean="0"/>
              <a:t>7/22/2026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BCD0AE-5019-4F99-BA6A-AAD9B1AD4449}" type="slidenum">
              <a:rPr lang="en-US" smtClean="0"/>
              <a:t>‹#›</a:t>
            </a:fld>
            <a:endParaRPr lang="en-US"/>
          </a:p>
        </p:txBody>
      </p:sp>
    </p:spTree>
    <p:extLst>
      <p:ext uri="{BB962C8B-B14F-4D97-AF65-F5344CB8AC3E}">
        <p14:creationId xmlns:p14="http://schemas.microsoft.com/office/powerpoint/2010/main" val="4191400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marL="19483">
              <a:lnSpc>
                <a:spcPts val="1046"/>
              </a:lnSpc>
            </a:pPr>
            <a:fld id="{81D60167-4931-47E6-BA6A-407CBD079E47}" type="slidenum">
              <a:rPr lang="en-US" spc="2" smtClean="0"/>
              <a:pPr marL="19483">
                <a:lnSpc>
                  <a:spcPts val="1046"/>
                </a:lnSpc>
              </a:pPr>
              <a:t>‹#›</a:t>
            </a:fld>
            <a:endParaRPr lang="en-US" spc="2"/>
          </a:p>
        </p:txBody>
      </p:sp>
    </p:spTree>
    <p:extLst>
      <p:ext uri="{BB962C8B-B14F-4D97-AF65-F5344CB8AC3E}">
        <p14:creationId xmlns:p14="http://schemas.microsoft.com/office/powerpoint/2010/main" val="4135364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9977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ln/>
        </p:spPr>
        <p:txBody>
          <a:bodyPr/>
          <a:lstStyle>
            <a:lvl1pPr>
              <a:defRPr/>
            </a:lvl1pPr>
          </a:lstStyle>
          <a:p>
            <a:pPr marL="19483">
              <a:lnSpc>
                <a:spcPts val="1046"/>
              </a:lnSpc>
            </a:pPr>
            <a:fld id="{81D60167-4931-47E6-BA6A-407CBD079E47}" type="slidenum">
              <a:rPr lang="en-US" spc="2" smtClean="0"/>
              <a:pPr marL="19483">
                <a:lnSpc>
                  <a:spcPts val="1046"/>
                </a:lnSpc>
              </a:pPr>
              <a:t>‹#›</a:t>
            </a:fld>
            <a:endParaRPr lang="en-US" spc="2"/>
          </a:p>
        </p:txBody>
      </p:sp>
    </p:spTree>
    <p:extLst>
      <p:ext uri="{BB962C8B-B14F-4D97-AF65-F5344CB8AC3E}">
        <p14:creationId xmlns:p14="http://schemas.microsoft.com/office/powerpoint/2010/main" val="1865253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533402" y="1536700"/>
            <a:ext cx="8131175"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311300" name="Rectangle 4"/>
          <p:cNvSpPr>
            <a:spLocks noGrp="1" noChangeArrowheads="1"/>
          </p:cNvSpPr>
          <p:nvPr>
            <p:ph type="sldNum" sz="quarter" idx="4"/>
          </p:nvPr>
        </p:nvSpPr>
        <p:spPr bwMode="auto">
          <a:xfrm>
            <a:off x="7988300" y="6518275"/>
            <a:ext cx="1143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fontAlgn="auto" hangingPunct="0">
              <a:spcBef>
                <a:spcPts val="0"/>
              </a:spcBef>
              <a:spcAft>
                <a:spcPts val="0"/>
              </a:spcAft>
              <a:defRPr sz="1000" i="0">
                <a:solidFill>
                  <a:srgbClr val="969696"/>
                </a:solidFill>
                <a:latin typeface="Arial" pitchFamily="34" charset="0"/>
                <a:cs typeface="+mn-cs"/>
              </a:defRPr>
            </a:lvl1pPr>
          </a:lstStyle>
          <a:p>
            <a:pPr>
              <a:defRPr/>
            </a:pPr>
            <a:fld id="{BBFB20FB-CB9A-424A-B4B6-73D7B9241CBC}" type="slidenum">
              <a:rPr lang="en-US"/>
              <a:pPr>
                <a:defRPr/>
              </a:pPr>
              <a:t>‹#›</a:t>
            </a:fld>
            <a:endParaRPr lang="en-US"/>
          </a:p>
        </p:txBody>
      </p:sp>
      <p:sp>
        <p:nvSpPr>
          <p:cNvPr id="1028" name="Rectangle 6"/>
          <p:cNvSpPr>
            <a:spLocks noGrp="1" noChangeArrowheads="1"/>
          </p:cNvSpPr>
          <p:nvPr>
            <p:ph type="title"/>
          </p:nvPr>
        </p:nvSpPr>
        <p:spPr bwMode="auto">
          <a:xfrm>
            <a:off x="1663700" y="76200"/>
            <a:ext cx="7086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Title of Slide</a:t>
            </a:r>
          </a:p>
        </p:txBody>
      </p:sp>
      <p:sp>
        <p:nvSpPr>
          <p:cNvPr id="1029" name="Line 7"/>
          <p:cNvSpPr>
            <a:spLocks noChangeShapeType="1"/>
          </p:cNvSpPr>
          <p:nvPr/>
        </p:nvSpPr>
        <p:spPr bwMode="auto">
          <a:xfrm>
            <a:off x="381000" y="6451600"/>
            <a:ext cx="8382000" cy="0"/>
          </a:xfrm>
          <a:prstGeom prst="line">
            <a:avLst/>
          </a:prstGeom>
          <a:noFill/>
          <a:ln w="57150">
            <a:solidFill>
              <a:srgbClr val="0C2D83"/>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1800">
              <a:solidFill>
                <a:srgbClr val="000000"/>
              </a:solidFill>
            </a:endParaRPr>
          </a:p>
        </p:txBody>
      </p:sp>
      <p:sp>
        <p:nvSpPr>
          <p:cNvPr id="1030" name="Line 8"/>
          <p:cNvSpPr>
            <a:spLocks noChangeShapeType="1"/>
          </p:cNvSpPr>
          <p:nvPr/>
        </p:nvSpPr>
        <p:spPr bwMode="auto">
          <a:xfrm>
            <a:off x="381000" y="1231900"/>
            <a:ext cx="8382000" cy="0"/>
          </a:xfrm>
          <a:prstGeom prst="line">
            <a:avLst/>
          </a:prstGeom>
          <a:noFill/>
          <a:ln w="57150">
            <a:solidFill>
              <a:srgbClr val="0C2D83"/>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US" sz="1800">
              <a:solidFill>
                <a:srgbClr val="000000"/>
              </a:solidFill>
            </a:endParaRPr>
          </a:p>
        </p:txBody>
      </p:sp>
      <p:pic>
        <p:nvPicPr>
          <p:cNvPr id="1033" name="Picture 9" descr="51 FW - Leading the Charge.PNG"/>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52438" y="200025"/>
            <a:ext cx="887412"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4"/>
          <p:cNvSpPr txBox="1">
            <a:spLocks noChangeArrowheads="1"/>
          </p:cNvSpPr>
          <p:nvPr userDrawn="1"/>
        </p:nvSpPr>
        <p:spPr bwMode="auto">
          <a:xfrm>
            <a:off x="1339850" y="6461124"/>
            <a:ext cx="6765405"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914400" rtl="0" eaLnBrk="0" fontAlgn="auto" latinLnBrk="0" hangingPunct="0">
              <a:spcBef>
                <a:spcPts val="0"/>
              </a:spcBef>
              <a:spcAft>
                <a:spcPts val="0"/>
              </a:spcAft>
              <a:defRPr sz="1000" i="0" kern="1200">
                <a:solidFill>
                  <a:srgbClr val="969696"/>
                </a:solidFill>
                <a:latin typeface="Arial"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a:ln>
                  <a:noFill/>
                </a:ln>
                <a:solidFill>
                  <a:srgbClr val="151C77"/>
                </a:solidFill>
                <a:effectLst/>
                <a:uLnTx/>
                <a:uFillTx/>
                <a:latin typeface="Century Schoolbook" pitchFamily="18" charset="0"/>
                <a:ea typeface="+mn-ea"/>
                <a:cs typeface="Arial" charset="0"/>
              </a:rPr>
              <a:t>We Guard the Freedom of 51 Million People</a:t>
            </a:r>
          </a:p>
        </p:txBody>
      </p:sp>
    </p:spTree>
    <p:extLst>
      <p:ext uri="{BB962C8B-B14F-4D97-AF65-F5344CB8AC3E}">
        <p14:creationId xmlns:p14="http://schemas.microsoft.com/office/powerpoint/2010/main" val="694967973"/>
      </p:ext>
    </p:extLst>
  </p:cSld>
  <p:clrMap bg1="lt1" tx1="dk1" bg2="lt2" tx2="dk2" accent1="accent1" accent2="accent2" accent3="accent3" accent4="accent4" accent5="accent5" accent6="accent6" hlink="hlink" folHlink="folHlink"/>
  <p:sldLayoutIdLst>
    <p:sldLayoutId id="2147483665" r:id="rId1"/>
    <p:sldLayoutId id="2147483667" r:id="rId2"/>
    <p:sldLayoutId id="2147483668" r:id="rId3"/>
    <p:sldLayoutId id="2147483669" r:id="rId4"/>
    <p:sldLayoutId id="2147483670" r:id="rId5"/>
    <p:sldLayoutId id="2147483671" r:id="rId6"/>
    <p:sldLayoutId id="2147483672" r:id="rId7"/>
  </p:sldLayoutIdLst>
  <p:transition/>
  <p:hf hdr="0" ftr="0" dt="0"/>
  <p:txStyles>
    <p:titleStyle>
      <a:lvl1pPr algn="r" rtl="0" eaLnBrk="0" fontAlgn="base" hangingPunct="0">
        <a:spcBef>
          <a:spcPct val="0"/>
        </a:spcBef>
        <a:spcAft>
          <a:spcPct val="0"/>
        </a:spcAft>
        <a:defRPr sz="4000" b="1">
          <a:solidFill>
            <a:srgbClr val="151C77"/>
          </a:solidFill>
          <a:latin typeface="+mj-lt"/>
          <a:ea typeface="+mj-ea"/>
          <a:cs typeface="+mj-cs"/>
        </a:defRPr>
      </a:lvl1pPr>
      <a:lvl2pPr algn="r" rtl="0" eaLnBrk="0" fontAlgn="base" hangingPunct="0">
        <a:spcBef>
          <a:spcPct val="0"/>
        </a:spcBef>
        <a:spcAft>
          <a:spcPct val="0"/>
        </a:spcAft>
        <a:defRPr sz="4000" b="1">
          <a:solidFill>
            <a:srgbClr val="151C77"/>
          </a:solidFill>
          <a:latin typeface="Arial" pitchFamily="34" charset="0"/>
        </a:defRPr>
      </a:lvl2pPr>
      <a:lvl3pPr algn="r" rtl="0" eaLnBrk="0" fontAlgn="base" hangingPunct="0">
        <a:spcBef>
          <a:spcPct val="0"/>
        </a:spcBef>
        <a:spcAft>
          <a:spcPct val="0"/>
        </a:spcAft>
        <a:defRPr sz="4000" b="1">
          <a:solidFill>
            <a:srgbClr val="151C77"/>
          </a:solidFill>
          <a:latin typeface="Arial" pitchFamily="34" charset="0"/>
        </a:defRPr>
      </a:lvl3pPr>
      <a:lvl4pPr algn="r" rtl="0" eaLnBrk="0" fontAlgn="base" hangingPunct="0">
        <a:spcBef>
          <a:spcPct val="0"/>
        </a:spcBef>
        <a:spcAft>
          <a:spcPct val="0"/>
        </a:spcAft>
        <a:defRPr sz="4000" b="1">
          <a:solidFill>
            <a:srgbClr val="151C77"/>
          </a:solidFill>
          <a:latin typeface="Arial" pitchFamily="34" charset="0"/>
        </a:defRPr>
      </a:lvl4pPr>
      <a:lvl5pPr algn="r" rtl="0" eaLnBrk="0" fontAlgn="base" hangingPunct="0">
        <a:spcBef>
          <a:spcPct val="0"/>
        </a:spcBef>
        <a:spcAft>
          <a:spcPct val="0"/>
        </a:spcAft>
        <a:defRPr sz="4000" b="1">
          <a:solidFill>
            <a:srgbClr val="151C77"/>
          </a:solidFill>
          <a:latin typeface="Arial" pitchFamily="34" charset="0"/>
        </a:defRPr>
      </a:lvl5pPr>
      <a:lvl6pPr marL="457189" algn="r" rtl="0" eaLnBrk="1" fontAlgn="base" hangingPunct="1">
        <a:spcBef>
          <a:spcPct val="0"/>
        </a:spcBef>
        <a:spcAft>
          <a:spcPct val="0"/>
        </a:spcAft>
        <a:defRPr sz="4000" b="1">
          <a:solidFill>
            <a:srgbClr val="151C77"/>
          </a:solidFill>
          <a:latin typeface="Arial" pitchFamily="34" charset="0"/>
        </a:defRPr>
      </a:lvl6pPr>
      <a:lvl7pPr marL="914377" algn="r" rtl="0" eaLnBrk="1" fontAlgn="base" hangingPunct="1">
        <a:spcBef>
          <a:spcPct val="0"/>
        </a:spcBef>
        <a:spcAft>
          <a:spcPct val="0"/>
        </a:spcAft>
        <a:defRPr sz="4000" b="1">
          <a:solidFill>
            <a:srgbClr val="151C77"/>
          </a:solidFill>
          <a:latin typeface="Arial" pitchFamily="34" charset="0"/>
        </a:defRPr>
      </a:lvl7pPr>
      <a:lvl8pPr marL="1371566" algn="r" rtl="0" eaLnBrk="1" fontAlgn="base" hangingPunct="1">
        <a:spcBef>
          <a:spcPct val="0"/>
        </a:spcBef>
        <a:spcAft>
          <a:spcPct val="0"/>
        </a:spcAft>
        <a:defRPr sz="4000" b="1">
          <a:solidFill>
            <a:srgbClr val="151C77"/>
          </a:solidFill>
          <a:latin typeface="Arial" pitchFamily="34" charset="0"/>
        </a:defRPr>
      </a:lvl8pPr>
      <a:lvl9pPr marL="1828754" algn="r" rtl="0" eaLnBrk="1" fontAlgn="base" hangingPunct="1">
        <a:spcBef>
          <a:spcPct val="0"/>
        </a:spcBef>
        <a:spcAft>
          <a:spcPct val="0"/>
        </a:spcAft>
        <a:defRPr sz="4000" b="1">
          <a:solidFill>
            <a:srgbClr val="151C77"/>
          </a:solidFill>
          <a:latin typeface="Arial" pitchFamily="34" charset="0"/>
        </a:defRPr>
      </a:lvl9pPr>
    </p:titleStyle>
    <p:bodyStyle>
      <a:lvl1pPr marL="285744" indent="-285744" algn="l" rtl="0" eaLnBrk="0" fontAlgn="base" hangingPunct="0">
        <a:spcBef>
          <a:spcPct val="20000"/>
        </a:spcBef>
        <a:spcAft>
          <a:spcPct val="0"/>
        </a:spcAft>
        <a:buClr>
          <a:srgbClr val="151C77"/>
        </a:buClr>
        <a:buSzPct val="120000"/>
        <a:buFont typeface="Wingdings" panose="05000000000000000000" pitchFamily="2" charset="2"/>
        <a:buChar char="§"/>
        <a:defRPr sz="2400" b="1">
          <a:solidFill>
            <a:srgbClr val="151C77"/>
          </a:solidFill>
          <a:latin typeface="+mn-lt"/>
          <a:ea typeface="+mn-ea"/>
          <a:cs typeface="+mn-cs"/>
        </a:defRPr>
      </a:lvl1pPr>
      <a:lvl2pPr marL="688957" indent="-282568" algn="l" rtl="0" eaLnBrk="0" fontAlgn="base" hangingPunct="0">
        <a:spcBef>
          <a:spcPct val="20000"/>
        </a:spcBef>
        <a:spcAft>
          <a:spcPct val="0"/>
        </a:spcAft>
        <a:buClr>
          <a:srgbClr val="151C77"/>
        </a:buClr>
        <a:buSzPct val="120000"/>
        <a:buFont typeface="Wingdings" panose="05000000000000000000" pitchFamily="2" charset="2"/>
        <a:buChar char="§"/>
        <a:defRPr sz="2200" b="1">
          <a:solidFill>
            <a:srgbClr val="151C77"/>
          </a:solidFill>
          <a:latin typeface="+mn-lt"/>
        </a:defRPr>
      </a:lvl2pPr>
      <a:lvl3pPr marL="1027088" indent="-223833" algn="l" rtl="0" eaLnBrk="0" fontAlgn="base" hangingPunct="0">
        <a:spcBef>
          <a:spcPct val="20000"/>
        </a:spcBef>
        <a:spcAft>
          <a:spcPct val="0"/>
        </a:spcAft>
        <a:buClr>
          <a:srgbClr val="151C77"/>
        </a:buClr>
        <a:buSzPct val="120000"/>
        <a:buFont typeface="Wingdings" panose="05000000000000000000" pitchFamily="2" charset="2"/>
        <a:buChar char="§"/>
        <a:defRPr b="1">
          <a:solidFill>
            <a:srgbClr val="151C77"/>
          </a:solidFill>
          <a:latin typeface="+mn-lt"/>
        </a:defRPr>
      </a:lvl3pPr>
      <a:lvl4pPr marL="1600160" indent="-228594" algn="l" rtl="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mn-lt"/>
        </a:defRPr>
      </a:lvl4pPr>
      <a:lvl5pPr marL="2057349" indent="-228594" algn="l" rtl="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mn-lt"/>
        </a:defRPr>
      </a:lvl5pPr>
      <a:lvl6pPr marL="2514537"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726"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8914"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103"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hyperlink" Target="https://apps.apple.com/kr/app/51st-force-support-squadron/id6760458868?l=en-GB" TargetMode="External"/><Relationship Id="rId3" Type="http://schemas.openxmlformats.org/officeDocument/2006/relationships/image" Target="../media/image12.png"/><Relationship Id="rId7" Type="http://schemas.openxmlformats.org/officeDocument/2006/relationships/hyperlink" Target="https://play.google.com/store/games?hl=en&amp;pli=1"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7.png"/><Relationship Id="rId5" Type="http://schemas.openxmlformats.org/officeDocument/2006/relationships/hyperlink" Target="https://www.osan.af.mil/" TargetMode="External"/><Relationship Id="rId10"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image" Target="../media/image15.png"/></Relationships>
</file>

<file path=ppt/slides/_rels/slide14.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5.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 Id="rId9"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8/10/relationships/comments" Target="../comments/modernComment_7FBC12B4_5685562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4C452A-1562-8888-CE0A-B868E348DDA6}"/>
              </a:ext>
            </a:extLst>
          </p:cNvPr>
          <p:cNvSpPr>
            <a:spLocks noGrp="1"/>
          </p:cNvSpPr>
          <p:nvPr>
            <p:ph type="title"/>
          </p:nvPr>
        </p:nvSpPr>
        <p:spPr/>
        <p:txBody>
          <a:bodyPr/>
          <a:lstStyle/>
          <a:p>
            <a:r>
              <a:rPr lang="en-US" sz="3200"/>
              <a:t>Scan Here to Submit a Question</a:t>
            </a:r>
          </a:p>
        </p:txBody>
      </p:sp>
      <p:sp>
        <p:nvSpPr>
          <p:cNvPr id="3" name="Slide Number Placeholder 2">
            <a:extLst>
              <a:ext uri="{FF2B5EF4-FFF2-40B4-BE49-F238E27FC236}">
                <a16:creationId xmlns:a16="http://schemas.microsoft.com/office/drawing/2014/main" id="{11CFE3CF-3D63-8EBB-04B7-785E07D5BC9B}"/>
              </a:ext>
            </a:extLst>
          </p:cNvPr>
          <p:cNvSpPr>
            <a:spLocks noGrp="1"/>
          </p:cNvSpPr>
          <p:nvPr>
            <p:ph type="sldNum" sz="quarter" idx="10"/>
          </p:nvPr>
        </p:nvSpPr>
        <p:spPr/>
        <p:txBody>
          <a:bodyPr/>
          <a:lstStyle/>
          <a:p>
            <a:pPr>
              <a:defRPr/>
            </a:pPr>
            <a:fld id="{BBFB20FB-CB9A-424A-B4B6-73D7B9241CBC}" type="slidenum">
              <a:rPr lang="en-US" smtClean="0"/>
              <a:pPr>
                <a:defRPr/>
              </a:pPr>
              <a:t>1</a:t>
            </a:fld>
            <a:endParaRPr lang="en-US"/>
          </a:p>
        </p:txBody>
      </p:sp>
      <p:sp>
        <p:nvSpPr>
          <p:cNvPr id="7" name="Content Placeholder 3">
            <a:extLst>
              <a:ext uri="{FF2B5EF4-FFF2-40B4-BE49-F238E27FC236}">
                <a16:creationId xmlns:a16="http://schemas.microsoft.com/office/drawing/2014/main" id="{71635F8E-BF08-833F-BDC7-23D9F14ECC82}"/>
              </a:ext>
            </a:extLst>
          </p:cNvPr>
          <p:cNvSpPr txBox="1">
            <a:spLocks/>
          </p:cNvSpPr>
          <p:nvPr/>
        </p:nvSpPr>
        <p:spPr bwMode="auto">
          <a:xfrm>
            <a:off x="2527787" y="5033581"/>
            <a:ext cx="4088424" cy="50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85744" indent="-285744" algn="l" rtl="0" eaLnBrk="0" fontAlgn="base" hangingPunct="0">
              <a:spcBef>
                <a:spcPct val="20000"/>
              </a:spcBef>
              <a:spcAft>
                <a:spcPct val="0"/>
              </a:spcAft>
              <a:buClr>
                <a:srgbClr val="151C77"/>
              </a:buClr>
              <a:buSzPct val="120000"/>
              <a:buFont typeface="Wingdings" panose="05000000000000000000" pitchFamily="2" charset="2"/>
              <a:buChar char="§"/>
              <a:defRPr sz="2400" b="1">
                <a:solidFill>
                  <a:srgbClr val="151C77"/>
                </a:solidFill>
                <a:latin typeface="+mn-lt"/>
                <a:ea typeface="+mn-ea"/>
                <a:cs typeface="+mn-cs"/>
              </a:defRPr>
            </a:lvl1pPr>
            <a:lvl2pPr marL="688957" indent="-282568" algn="l" rtl="0" eaLnBrk="0" fontAlgn="base" hangingPunct="0">
              <a:spcBef>
                <a:spcPct val="20000"/>
              </a:spcBef>
              <a:spcAft>
                <a:spcPct val="0"/>
              </a:spcAft>
              <a:buClr>
                <a:srgbClr val="151C77"/>
              </a:buClr>
              <a:buSzPct val="120000"/>
              <a:buFont typeface="Wingdings" panose="05000000000000000000" pitchFamily="2" charset="2"/>
              <a:buChar char="§"/>
              <a:defRPr sz="2200" b="1">
                <a:solidFill>
                  <a:srgbClr val="151C77"/>
                </a:solidFill>
                <a:latin typeface="+mn-lt"/>
              </a:defRPr>
            </a:lvl2pPr>
            <a:lvl3pPr marL="1027088" indent="-223833" algn="l" rtl="0" eaLnBrk="0" fontAlgn="base" hangingPunct="0">
              <a:spcBef>
                <a:spcPct val="20000"/>
              </a:spcBef>
              <a:spcAft>
                <a:spcPct val="0"/>
              </a:spcAft>
              <a:buClr>
                <a:srgbClr val="151C77"/>
              </a:buClr>
              <a:buSzPct val="120000"/>
              <a:buFont typeface="Wingdings" panose="05000000000000000000" pitchFamily="2" charset="2"/>
              <a:buChar char="§"/>
              <a:defRPr b="1">
                <a:solidFill>
                  <a:srgbClr val="151C77"/>
                </a:solidFill>
                <a:latin typeface="+mn-lt"/>
              </a:defRPr>
            </a:lvl3pPr>
            <a:lvl4pPr marL="1600160" indent="-228594" algn="l" rtl="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mn-lt"/>
              </a:defRPr>
            </a:lvl4pPr>
            <a:lvl5pPr marL="2057349" indent="-228594" algn="l" rtl="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mn-lt"/>
              </a:defRPr>
            </a:lvl5pPr>
            <a:lvl6pPr marL="2514537"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726"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8914"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103"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9pPr>
          </a:lstStyle>
          <a:p>
            <a:pPr marL="285744" marR="0" lvl="0" indent="-285744" algn="l" defTabSz="914400" rtl="0" eaLnBrk="0" fontAlgn="base" latinLnBrk="0" hangingPunct="0">
              <a:lnSpc>
                <a:spcPct val="100000"/>
              </a:lnSpc>
              <a:spcBef>
                <a:spcPct val="20000"/>
              </a:spcBef>
              <a:spcAft>
                <a:spcPct val="0"/>
              </a:spcAft>
              <a:buClr>
                <a:srgbClr val="151C77"/>
              </a:buClr>
              <a:buSzPct val="120000"/>
              <a:buFont typeface="Wingdings" panose="05000000000000000000" pitchFamily="2" charset="2"/>
              <a:buChar char="§"/>
              <a:tabLst/>
              <a:defRPr/>
            </a:pPr>
            <a:endParaRPr kumimoji="0" lang="en-US" sz="100" b="1" i="0" u="none" strike="noStrike" kern="0" cap="none" spc="0" normalizeH="0" baseline="0" noProof="0">
              <a:ln>
                <a:noFill/>
              </a:ln>
              <a:solidFill>
                <a:srgbClr val="151C77"/>
              </a:solidFill>
              <a:effectLst/>
              <a:uLnTx/>
              <a:uFillTx/>
              <a:latin typeface="Arial"/>
              <a:ea typeface="+mn-ea"/>
              <a:cs typeface="+mn-cs"/>
            </a:endParaRPr>
          </a:p>
          <a:p>
            <a:pPr marL="0" marR="0" lvl="0" indent="0" algn="ctr" defTabSz="914400" rtl="0" eaLnBrk="0" fontAlgn="base" latinLnBrk="0" hangingPunct="0">
              <a:lnSpc>
                <a:spcPct val="100000"/>
              </a:lnSpc>
              <a:spcBef>
                <a:spcPct val="20000"/>
              </a:spcBef>
              <a:spcAft>
                <a:spcPct val="0"/>
              </a:spcAft>
              <a:buClr>
                <a:srgbClr val="151C77"/>
              </a:buClr>
              <a:buSzPct val="120000"/>
              <a:buFont typeface="Wingdings" panose="05000000000000000000" pitchFamily="2" charset="2"/>
              <a:buNone/>
              <a:tabLst/>
              <a:defRPr/>
            </a:pPr>
            <a:r>
              <a:rPr kumimoji="0" lang="en-US" sz="1600" b="1" i="0" u="none" strike="noStrike" kern="0" cap="none" spc="0" normalizeH="0" baseline="0" noProof="0">
                <a:ln>
                  <a:noFill/>
                </a:ln>
                <a:solidFill>
                  <a:srgbClr val="151C77"/>
                </a:solidFill>
                <a:effectLst/>
                <a:uLnTx/>
                <a:uFillTx/>
                <a:latin typeface="Arial"/>
                <a:ea typeface="+mn-ea"/>
                <a:cs typeface="+mn-cs"/>
              </a:rPr>
              <a:t>Scan Here to Submit a Question Online.</a:t>
            </a:r>
            <a:endParaRPr kumimoji="0" lang="en-US" sz="1100" b="1" i="0" u="none" strike="noStrike" kern="0" cap="none" spc="0" normalizeH="0" baseline="0" noProof="0">
              <a:ln>
                <a:noFill/>
              </a:ln>
              <a:solidFill>
                <a:srgbClr val="151C77"/>
              </a:solidFill>
              <a:effectLst/>
              <a:uLnTx/>
              <a:uFillTx/>
              <a:latin typeface="Arial"/>
              <a:ea typeface="+mn-ea"/>
              <a:cs typeface="+mn-cs"/>
            </a:endParaRPr>
          </a:p>
          <a:p>
            <a:pPr marL="688957" marR="0" lvl="1" indent="-282568" algn="l" defTabSz="914400" rtl="0" eaLnBrk="0" fontAlgn="base" latinLnBrk="0" hangingPunct="0">
              <a:lnSpc>
                <a:spcPct val="100000"/>
              </a:lnSpc>
              <a:spcBef>
                <a:spcPct val="20000"/>
              </a:spcBef>
              <a:spcAft>
                <a:spcPct val="0"/>
              </a:spcAft>
              <a:buClr>
                <a:srgbClr val="151C77"/>
              </a:buClr>
              <a:buSzPct val="120000"/>
              <a:buFont typeface="Wingdings" panose="05000000000000000000" pitchFamily="2" charset="2"/>
              <a:buChar char="§"/>
              <a:tabLst/>
              <a:defRPr/>
            </a:pPr>
            <a:endParaRPr kumimoji="0" lang="en-US" sz="1800" b="1" i="0" u="none" strike="noStrike" kern="0" cap="none" spc="0" normalizeH="0" baseline="0" noProof="0">
              <a:ln>
                <a:noFill/>
              </a:ln>
              <a:solidFill>
                <a:srgbClr val="151C77"/>
              </a:solidFill>
              <a:effectLst/>
              <a:uLnTx/>
              <a:uFillTx/>
              <a:latin typeface="Arial"/>
              <a:ea typeface="+mn-ea"/>
              <a:cs typeface="+mn-cs"/>
            </a:endParaRPr>
          </a:p>
          <a:p>
            <a:pPr marL="285744" marR="0" lvl="0" indent="-285744" algn="l" defTabSz="914400" rtl="0" eaLnBrk="0" fontAlgn="base" latinLnBrk="0" hangingPunct="0">
              <a:lnSpc>
                <a:spcPct val="100000"/>
              </a:lnSpc>
              <a:spcBef>
                <a:spcPct val="20000"/>
              </a:spcBef>
              <a:spcAft>
                <a:spcPct val="0"/>
              </a:spcAft>
              <a:buClr>
                <a:srgbClr val="151C77"/>
              </a:buClr>
              <a:buSzPct val="120000"/>
              <a:buFont typeface="Wingdings" panose="05000000000000000000" pitchFamily="2" charset="2"/>
              <a:buChar char="§"/>
              <a:tabLst/>
              <a:defRPr/>
            </a:pPr>
            <a:endParaRPr kumimoji="0" lang="en-US" sz="2000" b="1" i="0" u="none" strike="noStrike" kern="0" cap="none" spc="0" normalizeH="0" baseline="0" noProof="0">
              <a:ln>
                <a:noFill/>
              </a:ln>
              <a:solidFill>
                <a:srgbClr val="151C77"/>
              </a:solidFill>
              <a:effectLst/>
              <a:uLnTx/>
              <a:uFillTx/>
              <a:latin typeface="Arial"/>
              <a:ea typeface="+mn-ea"/>
              <a:cs typeface="+mn-cs"/>
            </a:endParaRPr>
          </a:p>
          <a:p>
            <a:pPr marL="285744" marR="0" lvl="0" indent="-285744" algn="l" defTabSz="914400" rtl="0" eaLnBrk="0" fontAlgn="base" latinLnBrk="0" hangingPunct="0">
              <a:lnSpc>
                <a:spcPct val="100000"/>
              </a:lnSpc>
              <a:spcBef>
                <a:spcPct val="20000"/>
              </a:spcBef>
              <a:spcAft>
                <a:spcPct val="0"/>
              </a:spcAft>
              <a:buClr>
                <a:srgbClr val="151C77"/>
              </a:buClr>
              <a:buSzPct val="120000"/>
              <a:buFont typeface="Wingdings" panose="05000000000000000000" pitchFamily="2" charset="2"/>
              <a:buChar char="§"/>
              <a:tabLst/>
              <a:defRPr/>
            </a:pPr>
            <a:endParaRPr kumimoji="0" lang="en-US" sz="2000" b="1" i="0" u="none" strike="noStrike" kern="0" cap="none" spc="0" normalizeH="0" baseline="0" noProof="0">
              <a:ln>
                <a:noFill/>
              </a:ln>
              <a:solidFill>
                <a:srgbClr val="151C77"/>
              </a:solidFill>
              <a:effectLst/>
              <a:uLnTx/>
              <a:uFillTx/>
              <a:latin typeface="Arial"/>
              <a:ea typeface="+mn-ea"/>
              <a:cs typeface="+mn-cs"/>
            </a:endParaRPr>
          </a:p>
          <a:p>
            <a:pPr marL="285744" marR="0" lvl="0" indent="-285744" algn="l" defTabSz="914400" rtl="0" eaLnBrk="0" fontAlgn="base" latinLnBrk="0" hangingPunct="0">
              <a:lnSpc>
                <a:spcPct val="100000"/>
              </a:lnSpc>
              <a:spcBef>
                <a:spcPct val="20000"/>
              </a:spcBef>
              <a:spcAft>
                <a:spcPct val="0"/>
              </a:spcAft>
              <a:buClr>
                <a:srgbClr val="151C77"/>
              </a:buClr>
              <a:buSzPct val="120000"/>
              <a:buFont typeface="Wingdings" panose="05000000000000000000" pitchFamily="2" charset="2"/>
              <a:buChar char="§"/>
              <a:tabLst/>
              <a:defRPr/>
            </a:pPr>
            <a:endParaRPr kumimoji="0" lang="en-US" sz="2000" b="1" i="0" u="none" strike="noStrike" kern="0" cap="none" spc="0" normalizeH="0" baseline="0" noProof="0">
              <a:ln>
                <a:noFill/>
              </a:ln>
              <a:solidFill>
                <a:srgbClr val="151C77"/>
              </a:solidFill>
              <a:effectLst/>
              <a:uLnTx/>
              <a:uFillTx/>
              <a:latin typeface="Arial"/>
              <a:ea typeface="+mn-ea"/>
              <a:cs typeface="+mn-cs"/>
            </a:endParaRPr>
          </a:p>
        </p:txBody>
      </p:sp>
      <p:pic>
        <p:nvPicPr>
          <p:cNvPr id="2" name="Picture 1">
            <a:extLst>
              <a:ext uri="{FF2B5EF4-FFF2-40B4-BE49-F238E27FC236}">
                <a16:creationId xmlns:a16="http://schemas.microsoft.com/office/drawing/2014/main" id="{ADBE6EEB-DEC6-6309-AB81-BCDCAA52086F}"/>
              </a:ext>
            </a:extLst>
          </p:cNvPr>
          <p:cNvPicPr>
            <a:picLocks noChangeAspect="1"/>
          </p:cNvPicPr>
          <p:nvPr/>
        </p:nvPicPr>
        <p:blipFill>
          <a:blip r:embed="rId2"/>
          <a:stretch>
            <a:fillRect/>
          </a:stretch>
        </p:blipFill>
        <p:spPr>
          <a:xfrm>
            <a:off x="2729227" y="1449077"/>
            <a:ext cx="3671122" cy="3664181"/>
          </a:xfrm>
          <a:prstGeom prst="rect">
            <a:avLst/>
          </a:prstGeom>
        </p:spPr>
      </p:pic>
    </p:spTree>
    <p:extLst>
      <p:ext uri="{BB962C8B-B14F-4D97-AF65-F5344CB8AC3E}">
        <p14:creationId xmlns:p14="http://schemas.microsoft.com/office/powerpoint/2010/main" val="136375938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765564" y="2905125"/>
            <a:ext cx="5314607" cy="1047750"/>
          </a:xfrm>
        </p:spPr>
        <p:txBody>
          <a:bodyPr/>
          <a:lstStyle/>
          <a:p>
            <a:pPr algn="ctr" eaLnBrk="1" fontAlgn="auto" hangingPunct="1">
              <a:lnSpc>
                <a:spcPct val="120000"/>
              </a:lnSpc>
              <a:spcBef>
                <a:spcPct val="0"/>
              </a:spcBef>
              <a:spcAft>
                <a:spcPts val="0"/>
              </a:spcAft>
              <a:buClrTx/>
              <a:buSzTx/>
              <a:defRPr/>
            </a:pPr>
            <a:r>
              <a:rPr lang="en-US" altLang="en-US" kern="1200">
                <a:solidFill>
                  <a:srgbClr val="000066"/>
                </a:solidFill>
                <a:effectLst>
                  <a:outerShdw blurRad="38100" dist="38100" dir="2700000" algn="tl">
                    <a:srgbClr val="000000">
                      <a:alpha val="43137"/>
                    </a:srgbClr>
                  </a:outerShdw>
                </a:effectLst>
                <a:latin typeface="Arial"/>
                <a:cs typeface="Arial"/>
              </a:rPr>
              <a:t>51st FW Hot Topics &amp; Updates</a:t>
            </a:r>
            <a:endParaRPr lang="en-US" altLang="en-US" kern="1200">
              <a:solidFill>
                <a:srgbClr val="000066"/>
              </a:solidFill>
              <a:effectLst>
                <a:outerShdw blurRad="38100" dist="38100" dir="2700000" algn="tl">
                  <a:srgbClr val="000000">
                    <a:alpha val="43137"/>
                  </a:srgbClr>
                </a:outerShdw>
              </a:effectLst>
              <a:latin typeface="Arial" panose="020B0604020202020204" pitchFamily="34" charset="0"/>
              <a:cs typeface="Arial"/>
            </a:endParaRPr>
          </a:p>
          <a:p>
            <a:pPr lvl="0" algn="ctr" eaLnBrk="1" fontAlgn="auto" hangingPunct="1">
              <a:lnSpc>
                <a:spcPct val="120000"/>
              </a:lnSpc>
              <a:spcBef>
                <a:spcPct val="0"/>
              </a:spcBef>
              <a:spcAft>
                <a:spcPts val="0"/>
              </a:spcAft>
              <a:buClrTx/>
              <a:buSzTx/>
              <a:defRPr/>
            </a:pPr>
            <a:r>
              <a:rPr lang="en-US" altLang="en-US" sz="3200" kern="1200">
                <a:solidFill>
                  <a:srgbClr val="000066"/>
                </a:solidFill>
                <a:effectLst>
                  <a:outerShdw blurRad="38100" dist="38100" dir="2700000" algn="tl">
                    <a:srgbClr val="000000">
                      <a:alpha val="43137"/>
                    </a:srgbClr>
                  </a:outerShdw>
                </a:effectLst>
                <a:latin typeface="Arial" panose="020B0604020202020204" pitchFamily="34" charset="0"/>
              </a:rPr>
              <a:t>Osan AB Townhall</a:t>
            </a:r>
          </a:p>
          <a:p>
            <a:pPr algn="ctr" eaLnBrk="1" fontAlgn="auto" hangingPunct="1">
              <a:lnSpc>
                <a:spcPct val="120000"/>
              </a:lnSpc>
              <a:spcBef>
                <a:spcPct val="0"/>
              </a:spcBef>
              <a:spcAft>
                <a:spcPts val="0"/>
              </a:spcAft>
              <a:buClrTx/>
              <a:buSzTx/>
              <a:defRPr/>
            </a:pPr>
            <a:r>
              <a:rPr lang="en-US" altLang="en-US" sz="3200" kern="1200">
                <a:solidFill>
                  <a:srgbClr val="000066"/>
                </a:solidFill>
                <a:effectLst>
                  <a:outerShdw blurRad="38100" dist="38100" dir="2700000" algn="tl">
                    <a:srgbClr val="000000">
                      <a:alpha val="43137"/>
                    </a:srgbClr>
                  </a:outerShdw>
                </a:effectLst>
                <a:latin typeface="Arial"/>
                <a:cs typeface="Arial"/>
              </a:rPr>
              <a:t>08 July 2026</a:t>
            </a:r>
            <a:endParaRPr lang="en-US" altLang="en-US" sz="4400" kern="1200">
              <a:solidFill>
                <a:srgbClr val="000066"/>
              </a:solidFill>
              <a:effectLst>
                <a:outerShdw blurRad="38100" dist="38100" dir="2700000" algn="tl">
                  <a:srgbClr val="000000">
                    <a:alpha val="43137"/>
                  </a:srgbClr>
                </a:outerShdw>
              </a:effectLst>
              <a:latin typeface="Arial"/>
              <a:cs typeface="Arial"/>
            </a:endParaRPr>
          </a:p>
        </p:txBody>
      </p:sp>
      <p:sp>
        <p:nvSpPr>
          <p:cNvPr id="3" name="Slide Number Placeholder 2"/>
          <p:cNvSpPr>
            <a:spLocks noGrp="1"/>
          </p:cNvSpPr>
          <p:nvPr>
            <p:ph type="sldNum" sz="quarter" idx="4"/>
          </p:nvPr>
        </p:nvSpPr>
        <p:spPr/>
        <p:txBody>
          <a:bodyPr/>
          <a:lstStyle/>
          <a:p>
            <a:pPr>
              <a:defRPr/>
            </a:pPr>
            <a:fld id="{BBFB20FB-CB9A-424A-B4B6-73D7B9241CBC}" type="slidenum">
              <a:rPr lang="en-US" smtClean="0"/>
              <a:pPr>
                <a:defRPr/>
              </a:pPr>
              <a:t>2</a:t>
            </a:fld>
            <a:endParaRPr lang="en-US"/>
          </a:p>
        </p:txBody>
      </p:sp>
    </p:spTree>
    <p:extLst>
      <p:ext uri="{BB962C8B-B14F-4D97-AF65-F5344CB8AC3E}">
        <p14:creationId xmlns:p14="http://schemas.microsoft.com/office/powerpoint/2010/main" val="138070899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97D03-DA89-E139-7B78-02B8960A2D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92A2E9-E63F-C7BA-F208-7F49DF86CC88}"/>
              </a:ext>
            </a:extLst>
          </p:cNvPr>
          <p:cNvSpPr>
            <a:spLocks noGrp="1"/>
          </p:cNvSpPr>
          <p:nvPr>
            <p:ph type="title"/>
          </p:nvPr>
        </p:nvSpPr>
        <p:spPr>
          <a:xfrm>
            <a:off x="1028700" y="61062"/>
            <a:ext cx="7086600" cy="1143000"/>
          </a:xfrm>
        </p:spPr>
        <p:txBody>
          <a:bodyPr/>
          <a:lstStyle/>
          <a:p>
            <a:r>
              <a:rPr lang="en-US"/>
              <a:t>Agenda</a:t>
            </a:r>
          </a:p>
        </p:txBody>
      </p:sp>
      <p:sp>
        <p:nvSpPr>
          <p:cNvPr id="3" name="Slide Number Placeholder 2">
            <a:extLst>
              <a:ext uri="{FF2B5EF4-FFF2-40B4-BE49-F238E27FC236}">
                <a16:creationId xmlns:a16="http://schemas.microsoft.com/office/drawing/2014/main" id="{B0842804-FC24-9554-BDBB-CBD840E7B2AE}"/>
              </a:ext>
            </a:extLst>
          </p:cNvPr>
          <p:cNvSpPr>
            <a:spLocks noGrp="1"/>
          </p:cNvSpPr>
          <p:nvPr>
            <p:ph type="sldNum" sz="quarter" idx="10"/>
          </p:nvPr>
        </p:nvSpPr>
        <p:spPr/>
        <p:txBody>
          <a:bodyPr/>
          <a:lstStyle/>
          <a:p>
            <a:pPr>
              <a:defRPr/>
            </a:pPr>
            <a:fld id="{BBFB20FB-CB9A-424A-B4B6-73D7B9241CBC}" type="slidenum">
              <a:rPr lang="en-US" smtClean="0"/>
              <a:pPr>
                <a:defRPr/>
              </a:pPr>
              <a:t>3</a:t>
            </a:fld>
            <a:endParaRPr lang="en-US"/>
          </a:p>
        </p:txBody>
      </p:sp>
      <p:sp>
        <p:nvSpPr>
          <p:cNvPr id="5" name="Text Placeholder 4">
            <a:extLst>
              <a:ext uri="{FF2B5EF4-FFF2-40B4-BE49-F238E27FC236}">
                <a16:creationId xmlns:a16="http://schemas.microsoft.com/office/drawing/2014/main" id="{36C43BC0-4841-093D-6479-4A271B4EA98F}"/>
              </a:ext>
            </a:extLst>
          </p:cNvPr>
          <p:cNvSpPr>
            <a:spLocks noGrp="1"/>
          </p:cNvSpPr>
          <p:nvPr>
            <p:ph type="body" sz="quarter" idx="12"/>
          </p:nvPr>
        </p:nvSpPr>
        <p:spPr/>
        <p:txBody>
          <a:bodyPr/>
          <a:lstStyle/>
          <a:p>
            <a:endParaRPr lang="en-US"/>
          </a:p>
        </p:txBody>
      </p:sp>
      <p:sp>
        <p:nvSpPr>
          <p:cNvPr id="4" name="Content Placeholder 3">
            <a:extLst>
              <a:ext uri="{FF2B5EF4-FFF2-40B4-BE49-F238E27FC236}">
                <a16:creationId xmlns:a16="http://schemas.microsoft.com/office/drawing/2014/main" id="{3462C422-E2C1-F7FD-EFE3-D5FF9BA3FFD8}"/>
              </a:ext>
            </a:extLst>
          </p:cNvPr>
          <p:cNvSpPr>
            <a:spLocks noGrp="1"/>
          </p:cNvSpPr>
          <p:nvPr>
            <p:ph sz="quarter" idx="11"/>
          </p:nvPr>
        </p:nvSpPr>
        <p:spPr>
          <a:xfrm>
            <a:off x="365124" y="1471613"/>
            <a:ext cx="8611095" cy="4870450"/>
          </a:xfrm>
        </p:spPr>
        <p:txBody>
          <a:bodyPr/>
          <a:lstStyle/>
          <a:p>
            <a:pPr marL="285115" indent="-285115"/>
            <a:r>
              <a:rPr lang="en-US" sz="2000">
                <a:cs typeface="Arial"/>
              </a:rPr>
              <a:t>Tour Normalization</a:t>
            </a:r>
          </a:p>
          <a:p>
            <a:pPr marL="285115" indent="-285115"/>
            <a:r>
              <a:rPr lang="en-US" sz="2000"/>
              <a:t>Community Calendar</a:t>
            </a:r>
            <a:endParaRPr lang="en-US">
              <a:cs typeface="Arial"/>
            </a:endParaRPr>
          </a:p>
          <a:p>
            <a:pPr marL="285115" indent="-285115"/>
            <a:r>
              <a:rPr lang="en-US" sz="2000">
                <a:cs typeface="Arial"/>
              </a:rPr>
              <a:t>Patriot Express Rotator Updates</a:t>
            </a:r>
            <a:endParaRPr lang="en-US" sz="2000"/>
          </a:p>
          <a:p>
            <a:r>
              <a:rPr lang="en-US" sz="2000"/>
              <a:t>Open Forum Q&amp;A</a:t>
            </a:r>
            <a:endParaRPr lang="en-US"/>
          </a:p>
        </p:txBody>
      </p:sp>
    </p:spTree>
    <p:extLst>
      <p:ext uri="{BB962C8B-B14F-4D97-AF65-F5344CB8AC3E}">
        <p14:creationId xmlns:p14="http://schemas.microsoft.com/office/powerpoint/2010/main" val="227296363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2D74FF-CD94-5C05-D269-BCB7DD973CA9}"/>
              </a:ext>
            </a:extLst>
          </p:cNvPr>
          <p:cNvPicPr>
            <a:picLocks noChangeAspect="1"/>
          </p:cNvPicPr>
          <p:nvPr/>
        </p:nvPicPr>
        <p:blipFill>
          <a:blip r:embed="rId2"/>
          <a:srcRect l="-93161" t="-128757" r="104263" b="128649"/>
          <a:stretch>
            <a:fillRect/>
          </a:stretch>
        </p:blipFill>
        <p:spPr>
          <a:xfrm>
            <a:off x="4837294" y="1701075"/>
            <a:ext cx="1008162" cy="1058462"/>
          </a:xfrm>
          <a:prstGeom prst="rect">
            <a:avLst/>
          </a:prstGeom>
          <a:solidFill>
            <a:schemeClr val="bg1">
              <a:lumMod val="85000"/>
            </a:schemeClr>
          </a:solidFill>
        </p:spPr>
      </p:pic>
      <p:pic>
        <p:nvPicPr>
          <p:cNvPr id="8" name="Picture 7">
            <a:extLst>
              <a:ext uri="{FF2B5EF4-FFF2-40B4-BE49-F238E27FC236}">
                <a16:creationId xmlns:a16="http://schemas.microsoft.com/office/drawing/2014/main" id="{BA606917-F2CC-BBB8-B56C-2AF120C395B2}"/>
              </a:ext>
            </a:extLst>
          </p:cNvPr>
          <p:cNvPicPr>
            <a:picLocks noChangeAspect="1"/>
          </p:cNvPicPr>
          <p:nvPr/>
        </p:nvPicPr>
        <p:blipFill>
          <a:blip r:embed="rId2"/>
          <a:stretch>
            <a:fillRect/>
          </a:stretch>
        </p:blipFill>
        <p:spPr>
          <a:xfrm>
            <a:off x="3727777" y="1701075"/>
            <a:ext cx="1134077" cy="1057318"/>
          </a:xfrm>
          <a:prstGeom prst="rect">
            <a:avLst/>
          </a:prstGeom>
          <a:solidFill>
            <a:schemeClr val="bg1">
              <a:lumMod val="85000"/>
            </a:schemeClr>
          </a:solidFill>
        </p:spPr>
      </p:pic>
      <p:sp>
        <p:nvSpPr>
          <p:cNvPr id="5" name="Flowchart: Alternate Process 4">
            <a:extLst>
              <a:ext uri="{FF2B5EF4-FFF2-40B4-BE49-F238E27FC236}">
                <a16:creationId xmlns:a16="http://schemas.microsoft.com/office/drawing/2014/main" id="{FA687BB6-2A4E-24CE-54D6-30F0A81846A9}"/>
              </a:ext>
            </a:extLst>
          </p:cNvPr>
          <p:cNvSpPr/>
          <p:nvPr/>
        </p:nvSpPr>
        <p:spPr>
          <a:xfrm>
            <a:off x="-180474" y="4546240"/>
            <a:ext cx="2545210" cy="1259249"/>
          </a:xfrm>
          <a:prstGeom prst="flowChartAlternateProcess">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endParaRPr lang="en-US" sz="1350" b="1">
              <a:solidFill>
                <a:prstClr val="white"/>
              </a:solidFill>
              <a:latin typeface="Arial"/>
              <a:cs typeface="Arial"/>
            </a:endParaRPr>
          </a:p>
        </p:txBody>
      </p:sp>
      <p:sp>
        <p:nvSpPr>
          <p:cNvPr id="4" name="Flowchart: Alternate Process 3">
            <a:extLst>
              <a:ext uri="{FF2B5EF4-FFF2-40B4-BE49-F238E27FC236}">
                <a16:creationId xmlns:a16="http://schemas.microsoft.com/office/drawing/2014/main" id="{554DED1B-A41C-43E2-808D-2EA8969CCE06}"/>
              </a:ext>
            </a:extLst>
          </p:cNvPr>
          <p:cNvSpPr/>
          <p:nvPr/>
        </p:nvSpPr>
        <p:spPr>
          <a:xfrm>
            <a:off x="-180474" y="2990731"/>
            <a:ext cx="3072197" cy="1259249"/>
          </a:xfrm>
          <a:prstGeom prst="flowChartAlternateProcess">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endParaRPr lang="en-US" sz="1350" b="1">
              <a:solidFill>
                <a:prstClr val="white"/>
              </a:solidFill>
              <a:latin typeface="Arial"/>
              <a:cs typeface="Arial"/>
            </a:endParaRPr>
          </a:p>
        </p:txBody>
      </p:sp>
      <p:sp>
        <p:nvSpPr>
          <p:cNvPr id="3" name="Flowchart: Alternate Process 2">
            <a:extLst>
              <a:ext uri="{FF2B5EF4-FFF2-40B4-BE49-F238E27FC236}">
                <a16:creationId xmlns:a16="http://schemas.microsoft.com/office/drawing/2014/main" id="{2FE09735-9857-34E2-2445-FB1D398AF613}"/>
              </a:ext>
            </a:extLst>
          </p:cNvPr>
          <p:cNvSpPr/>
          <p:nvPr/>
        </p:nvSpPr>
        <p:spPr>
          <a:xfrm>
            <a:off x="-180474" y="1492291"/>
            <a:ext cx="3969184" cy="1259249"/>
          </a:xfrm>
          <a:prstGeom prst="flowChartAlternateProcess">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endParaRPr lang="en-US" sz="1350" b="1">
              <a:solidFill>
                <a:prstClr val="white"/>
              </a:solidFill>
              <a:latin typeface="Arial"/>
              <a:cs typeface="Arial"/>
            </a:endParaRPr>
          </a:p>
        </p:txBody>
      </p:sp>
      <p:sp>
        <p:nvSpPr>
          <p:cNvPr id="24" name="Rectangle 23">
            <a:extLst>
              <a:ext uri="{FF2B5EF4-FFF2-40B4-BE49-F238E27FC236}">
                <a16:creationId xmlns:a16="http://schemas.microsoft.com/office/drawing/2014/main" id="{BD002634-A71C-ED61-8D95-3C35033BD0AB}"/>
              </a:ext>
            </a:extLst>
          </p:cNvPr>
          <p:cNvSpPr/>
          <p:nvPr/>
        </p:nvSpPr>
        <p:spPr>
          <a:xfrm>
            <a:off x="2659356" y="1724052"/>
            <a:ext cx="1129353" cy="900247"/>
          </a:xfrm>
          <a:prstGeom prst="rect">
            <a:avLst/>
          </a:prstGeom>
          <a:noFill/>
          <a:scene3d>
            <a:camera prst="orthographicFront"/>
            <a:lightRig rig="threePt" dir="t"/>
          </a:scene3d>
          <a:sp3d>
            <a:bevelT/>
          </a:sp3d>
        </p:spPr>
        <p:txBody>
          <a:bodyPr wrap="square" lIns="68580" tIns="34290" rIns="68580" bIns="34290">
            <a:spAutoFit/>
          </a:bodyPr>
          <a:lstStyle/>
          <a:p>
            <a:pPr algn="ctr" defTabSz="342900"/>
            <a:r>
              <a:rPr lang="en-US" sz="5400" b="1">
                <a:ln w="9525">
                  <a:solidFill>
                    <a:prstClr val="white"/>
                  </a:solidFill>
                  <a:prstDash val="solid"/>
                </a:ln>
                <a:solidFill>
                  <a:prstClr val="black"/>
                </a:solidFill>
                <a:effectLst>
                  <a:outerShdw blurRad="12700" dist="38100" dir="2700000" algn="tl" rotWithShape="0">
                    <a:prstClr val="white">
                      <a:lumMod val="50000"/>
                    </a:prstClr>
                  </a:outerShdw>
                </a:effectLst>
                <a:latin typeface="Arial"/>
                <a:cs typeface="Arial"/>
              </a:rPr>
              <a:t>36</a:t>
            </a:r>
          </a:p>
        </p:txBody>
      </p:sp>
      <p:pic>
        <p:nvPicPr>
          <p:cNvPr id="25" name="Picture 24">
            <a:extLst>
              <a:ext uri="{FF2B5EF4-FFF2-40B4-BE49-F238E27FC236}">
                <a16:creationId xmlns:a16="http://schemas.microsoft.com/office/drawing/2014/main" id="{6F6F6D86-93B0-97B7-5880-DBC3D3E15226}"/>
              </a:ext>
            </a:extLst>
          </p:cNvPr>
          <p:cNvPicPr>
            <a:picLocks noChangeAspect="1"/>
          </p:cNvPicPr>
          <p:nvPr/>
        </p:nvPicPr>
        <p:blipFill>
          <a:blip r:embed="rId2"/>
          <a:stretch>
            <a:fillRect/>
          </a:stretch>
        </p:blipFill>
        <p:spPr>
          <a:xfrm>
            <a:off x="4323376" y="1787069"/>
            <a:ext cx="933735" cy="975569"/>
          </a:xfrm>
          <a:prstGeom prst="rect">
            <a:avLst/>
          </a:prstGeom>
          <a:noFill/>
        </p:spPr>
      </p:pic>
      <p:cxnSp>
        <p:nvCxnSpPr>
          <p:cNvPr id="28" name="Straight Connector 27">
            <a:extLst>
              <a:ext uri="{FF2B5EF4-FFF2-40B4-BE49-F238E27FC236}">
                <a16:creationId xmlns:a16="http://schemas.microsoft.com/office/drawing/2014/main" id="{50200C01-3781-BB40-8695-B7829C11A98E}"/>
              </a:ext>
            </a:extLst>
          </p:cNvPr>
          <p:cNvCxnSpPr>
            <a:cxnSpLocks/>
          </p:cNvCxnSpPr>
          <p:nvPr/>
        </p:nvCxnSpPr>
        <p:spPr>
          <a:xfrm>
            <a:off x="3444758" y="4416386"/>
            <a:ext cx="4799281" cy="0"/>
          </a:xfrm>
          <a:prstGeom prst="line">
            <a:avLst/>
          </a:prstGeom>
          <a:ln w="60325">
            <a:solidFill>
              <a:srgbClr val="002060"/>
            </a:solidFill>
          </a:ln>
          <a:effectLst>
            <a:outerShdw blurRad="50800" dist="38100" dir="18900000" algn="b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30" name="Picture 29">
            <a:extLst>
              <a:ext uri="{FF2B5EF4-FFF2-40B4-BE49-F238E27FC236}">
                <a16:creationId xmlns:a16="http://schemas.microsoft.com/office/drawing/2014/main" id="{9B999CFA-86D1-722E-1984-D06F0658B711}"/>
              </a:ext>
            </a:extLst>
          </p:cNvPr>
          <p:cNvPicPr>
            <a:picLocks noChangeAspect="1"/>
          </p:cNvPicPr>
          <p:nvPr/>
        </p:nvPicPr>
        <p:blipFill>
          <a:blip r:embed="rId2"/>
          <a:srcRect l="2128" t="-4571" r="-2128" b="4000"/>
          <a:stretch>
            <a:fillRect/>
          </a:stretch>
        </p:blipFill>
        <p:spPr>
          <a:xfrm>
            <a:off x="3221671" y="3229044"/>
            <a:ext cx="1134078" cy="1063361"/>
          </a:xfrm>
          <a:prstGeom prst="rect">
            <a:avLst/>
          </a:prstGeom>
          <a:solidFill>
            <a:schemeClr val="bg1">
              <a:lumMod val="85000"/>
            </a:schemeClr>
          </a:solidFill>
        </p:spPr>
      </p:pic>
      <p:pic>
        <p:nvPicPr>
          <p:cNvPr id="32" name="Picture 31">
            <a:extLst>
              <a:ext uri="{FF2B5EF4-FFF2-40B4-BE49-F238E27FC236}">
                <a16:creationId xmlns:a16="http://schemas.microsoft.com/office/drawing/2014/main" id="{A2141245-980F-BA63-928A-E3517BD800CA}"/>
              </a:ext>
            </a:extLst>
          </p:cNvPr>
          <p:cNvPicPr>
            <a:picLocks noChangeAspect="1"/>
          </p:cNvPicPr>
          <p:nvPr/>
        </p:nvPicPr>
        <p:blipFill>
          <a:blip r:embed="rId2"/>
          <a:stretch>
            <a:fillRect/>
          </a:stretch>
        </p:blipFill>
        <p:spPr>
          <a:xfrm>
            <a:off x="2527972" y="4699264"/>
            <a:ext cx="1134077" cy="1057318"/>
          </a:xfrm>
          <a:prstGeom prst="rect">
            <a:avLst/>
          </a:prstGeom>
          <a:solidFill>
            <a:schemeClr val="bg1">
              <a:lumMod val="85000"/>
            </a:schemeClr>
          </a:solidFill>
        </p:spPr>
      </p:pic>
      <p:sp>
        <p:nvSpPr>
          <p:cNvPr id="33" name="TextBox 32">
            <a:extLst>
              <a:ext uri="{FF2B5EF4-FFF2-40B4-BE49-F238E27FC236}">
                <a16:creationId xmlns:a16="http://schemas.microsoft.com/office/drawing/2014/main" id="{EB20A33D-EC8A-DE06-2948-FBEAA9A6ADBF}"/>
              </a:ext>
            </a:extLst>
          </p:cNvPr>
          <p:cNvSpPr txBox="1"/>
          <p:nvPr/>
        </p:nvSpPr>
        <p:spPr>
          <a:xfrm>
            <a:off x="4788254" y="3178168"/>
            <a:ext cx="3532238" cy="646331"/>
          </a:xfrm>
          <a:prstGeom prst="rect">
            <a:avLst/>
          </a:prstGeom>
          <a:noFill/>
        </p:spPr>
        <p:txBody>
          <a:bodyPr wrap="square" rtlCol="0">
            <a:spAutoFit/>
          </a:bodyPr>
          <a:lstStyle/>
          <a:p>
            <a:pPr algn="r" defTabSz="342900"/>
            <a:r>
              <a:rPr lang="en-US" sz="1800" b="1">
                <a:solidFill>
                  <a:prstClr val="black"/>
                </a:solidFill>
                <a:latin typeface="Arial"/>
                <a:cs typeface="Arial"/>
              </a:rPr>
              <a:t>Single, Unaccompanied Airmen</a:t>
            </a:r>
          </a:p>
        </p:txBody>
      </p:sp>
      <p:sp>
        <p:nvSpPr>
          <p:cNvPr id="34" name="TextBox 33">
            <a:extLst>
              <a:ext uri="{FF2B5EF4-FFF2-40B4-BE49-F238E27FC236}">
                <a16:creationId xmlns:a16="http://schemas.microsoft.com/office/drawing/2014/main" id="{26EF5384-74C3-87A7-8385-06A7115F469B}"/>
              </a:ext>
            </a:extLst>
          </p:cNvPr>
          <p:cNvSpPr txBox="1"/>
          <p:nvPr/>
        </p:nvSpPr>
        <p:spPr>
          <a:xfrm>
            <a:off x="4412276" y="4636608"/>
            <a:ext cx="3435925" cy="646331"/>
          </a:xfrm>
          <a:prstGeom prst="rect">
            <a:avLst/>
          </a:prstGeom>
          <a:noFill/>
        </p:spPr>
        <p:txBody>
          <a:bodyPr wrap="square" lIns="91440" tIns="45720" rIns="91440" bIns="45720" rtlCol="0" anchor="t">
            <a:spAutoFit/>
          </a:bodyPr>
          <a:lstStyle/>
          <a:p>
            <a:pPr algn="r" defTabSz="342900"/>
            <a:r>
              <a:rPr lang="en-US" sz="1800" b="1">
                <a:solidFill>
                  <a:prstClr val="black"/>
                </a:solidFill>
                <a:latin typeface="Arial"/>
                <a:cs typeface="Arial"/>
              </a:rPr>
              <a:t>Airmen denied Command Sponsorship </a:t>
            </a:r>
          </a:p>
        </p:txBody>
      </p:sp>
      <p:sp>
        <p:nvSpPr>
          <p:cNvPr id="39" name="Rectangle 38">
            <a:extLst>
              <a:ext uri="{FF2B5EF4-FFF2-40B4-BE49-F238E27FC236}">
                <a16:creationId xmlns:a16="http://schemas.microsoft.com/office/drawing/2014/main" id="{660AEC03-E238-840B-B908-71C51A8033F2}"/>
              </a:ext>
            </a:extLst>
          </p:cNvPr>
          <p:cNvSpPr/>
          <p:nvPr/>
        </p:nvSpPr>
        <p:spPr>
          <a:xfrm>
            <a:off x="1762368" y="3170234"/>
            <a:ext cx="1129353" cy="900247"/>
          </a:xfrm>
          <a:prstGeom prst="rect">
            <a:avLst/>
          </a:prstGeom>
          <a:noFill/>
          <a:scene3d>
            <a:camera prst="orthographicFront"/>
            <a:lightRig rig="threePt" dir="t"/>
          </a:scene3d>
          <a:sp3d>
            <a:bevelT/>
          </a:sp3d>
        </p:spPr>
        <p:txBody>
          <a:bodyPr wrap="square" lIns="68580" tIns="34290" rIns="68580" bIns="34290">
            <a:spAutoFit/>
          </a:bodyPr>
          <a:lstStyle/>
          <a:p>
            <a:pPr algn="ctr" defTabSz="342900"/>
            <a:r>
              <a:rPr lang="en-US" sz="5400" b="1">
                <a:ln w="9525">
                  <a:solidFill>
                    <a:prstClr val="white"/>
                  </a:solidFill>
                  <a:prstDash val="solid"/>
                </a:ln>
                <a:solidFill>
                  <a:prstClr val="black"/>
                </a:solidFill>
                <a:effectLst>
                  <a:outerShdw blurRad="12700" dist="38100" dir="2700000" algn="tl" rotWithShape="0">
                    <a:prstClr val="white">
                      <a:lumMod val="50000"/>
                    </a:prstClr>
                  </a:outerShdw>
                </a:effectLst>
                <a:latin typeface="Arial"/>
                <a:cs typeface="Arial"/>
              </a:rPr>
              <a:t>24</a:t>
            </a:r>
          </a:p>
        </p:txBody>
      </p:sp>
      <p:sp>
        <p:nvSpPr>
          <p:cNvPr id="46" name="Rectangle 45">
            <a:extLst>
              <a:ext uri="{FF2B5EF4-FFF2-40B4-BE49-F238E27FC236}">
                <a16:creationId xmlns:a16="http://schemas.microsoft.com/office/drawing/2014/main" id="{DB5FA1C4-6366-0DE9-D2F2-1E6944C6CCAC}"/>
              </a:ext>
            </a:extLst>
          </p:cNvPr>
          <p:cNvSpPr/>
          <p:nvPr/>
        </p:nvSpPr>
        <p:spPr>
          <a:xfrm>
            <a:off x="1115459" y="4725742"/>
            <a:ext cx="1129353" cy="900247"/>
          </a:xfrm>
          <a:prstGeom prst="rect">
            <a:avLst/>
          </a:prstGeom>
          <a:noFill/>
          <a:scene3d>
            <a:camera prst="orthographicFront"/>
            <a:lightRig rig="threePt" dir="t"/>
          </a:scene3d>
          <a:sp3d>
            <a:bevelT/>
          </a:sp3d>
        </p:spPr>
        <p:txBody>
          <a:bodyPr wrap="square" lIns="68580" tIns="34290" rIns="68580" bIns="34290">
            <a:spAutoFit/>
          </a:bodyPr>
          <a:lstStyle/>
          <a:p>
            <a:pPr algn="ctr" defTabSz="342900"/>
            <a:r>
              <a:rPr lang="en-US" sz="5400" b="1">
                <a:ln w="9525">
                  <a:solidFill>
                    <a:prstClr val="white"/>
                  </a:solidFill>
                  <a:prstDash val="solid"/>
                </a:ln>
                <a:solidFill>
                  <a:prstClr val="black"/>
                </a:solidFill>
                <a:effectLst>
                  <a:outerShdw blurRad="12700" dist="38100" dir="2700000" algn="tl" rotWithShape="0">
                    <a:prstClr val="white">
                      <a:lumMod val="50000"/>
                    </a:prstClr>
                  </a:outerShdw>
                </a:effectLst>
                <a:latin typeface="Arial"/>
                <a:cs typeface="Arial"/>
              </a:rPr>
              <a:t>12</a:t>
            </a:r>
          </a:p>
        </p:txBody>
      </p:sp>
      <p:cxnSp>
        <p:nvCxnSpPr>
          <p:cNvPr id="49" name="Straight Connector 48">
            <a:extLst>
              <a:ext uri="{FF2B5EF4-FFF2-40B4-BE49-F238E27FC236}">
                <a16:creationId xmlns:a16="http://schemas.microsoft.com/office/drawing/2014/main" id="{9445EF39-087A-EB99-B70A-27E2243E85E2}"/>
              </a:ext>
            </a:extLst>
          </p:cNvPr>
          <p:cNvCxnSpPr>
            <a:cxnSpLocks/>
          </p:cNvCxnSpPr>
          <p:nvPr/>
        </p:nvCxnSpPr>
        <p:spPr>
          <a:xfrm>
            <a:off x="4171430" y="2910396"/>
            <a:ext cx="4679000" cy="0"/>
          </a:xfrm>
          <a:prstGeom prst="line">
            <a:avLst/>
          </a:prstGeom>
          <a:ln w="60325">
            <a:solidFill>
              <a:srgbClr val="002060"/>
            </a:solidFill>
          </a:ln>
          <a:effectLst>
            <a:outerShdw blurRad="50800" dist="38100" dir="18900000" algn="b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9CBE5A7E-6EF6-95D9-6784-F8ACD184D12E}"/>
              </a:ext>
            </a:extLst>
          </p:cNvPr>
          <p:cNvSpPr txBox="1"/>
          <p:nvPr/>
        </p:nvSpPr>
        <p:spPr>
          <a:xfrm>
            <a:off x="5848064" y="1432506"/>
            <a:ext cx="2917429" cy="923330"/>
          </a:xfrm>
          <a:prstGeom prst="rect">
            <a:avLst/>
          </a:prstGeom>
          <a:noFill/>
        </p:spPr>
        <p:txBody>
          <a:bodyPr wrap="square" rtlCol="0">
            <a:spAutoFit/>
          </a:bodyPr>
          <a:lstStyle/>
          <a:p>
            <a:pPr algn="r" defTabSz="342900"/>
            <a:r>
              <a:rPr lang="en-US" sz="1800" b="1">
                <a:solidFill>
                  <a:prstClr val="black"/>
                </a:solidFill>
                <a:latin typeface="Arial"/>
                <a:cs typeface="Arial"/>
              </a:rPr>
              <a:t>Accompanied Airmen with Command Sponsorship </a:t>
            </a:r>
          </a:p>
        </p:txBody>
      </p:sp>
      <p:cxnSp>
        <p:nvCxnSpPr>
          <p:cNvPr id="51" name="Straight Connector 50">
            <a:extLst>
              <a:ext uri="{FF2B5EF4-FFF2-40B4-BE49-F238E27FC236}">
                <a16:creationId xmlns:a16="http://schemas.microsoft.com/office/drawing/2014/main" id="{A99801B4-35B0-E8DA-9E39-A24C126A0596}"/>
              </a:ext>
            </a:extLst>
          </p:cNvPr>
          <p:cNvCxnSpPr>
            <a:cxnSpLocks/>
          </p:cNvCxnSpPr>
          <p:nvPr/>
        </p:nvCxnSpPr>
        <p:spPr>
          <a:xfrm>
            <a:off x="2695463" y="5886606"/>
            <a:ext cx="5050467" cy="0"/>
          </a:xfrm>
          <a:prstGeom prst="line">
            <a:avLst/>
          </a:prstGeom>
          <a:ln w="60325">
            <a:solidFill>
              <a:srgbClr val="002060"/>
            </a:solidFill>
          </a:ln>
          <a:effectLst>
            <a:outerShdw blurRad="50800" dist="38100" dir="18900000" algn="b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846DAC53-7ECC-637A-12C9-81C36CE850DC}"/>
              </a:ext>
            </a:extLst>
          </p:cNvPr>
          <p:cNvSpPr txBox="1"/>
          <p:nvPr/>
        </p:nvSpPr>
        <p:spPr>
          <a:xfrm>
            <a:off x="5053263" y="5452864"/>
            <a:ext cx="2758715" cy="392415"/>
          </a:xfrm>
          <a:prstGeom prst="rect">
            <a:avLst/>
          </a:prstGeom>
          <a:noFill/>
        </p:spPr>
        <p:txBody>
          <a:bodyPr wrap="square" rtlCol="0">
            <a:spAutoFit/>
          </a:bodyPr>
          <a:lstStyle/>
          <a:p>
            <a:pPr algn="r" defTabSz="342900"/>
            <a:r>
              <a:rPr lang="en-US" sz="975" b="1">
                <a:solidFill>
                  <a:prstClr val="black"/>
                </a:solidFill>
                <a:latin typeface="Arial"/>
                <a:cs typeface="Arial"/>
              </a:rPr>
              <a:t>EFMP, Infrastructure or  Community Services unable to support</a:t>
            </a:r>
          </a:p>
        </p:txBody>
      </p:sp>
      <p:sp>
        <p:nvSpPr>
          <p:cNvPr id="55" name="TextBox 54">
            <a:extLst>
              <a:ext uri="{FF2B5EF4-FFF2-40B4-BE49-F238E27FC236}">
                <a16:creationId xmlns:a16="http://schemas.microsoft.com/office/drawing/2014/main" id="{11AEAD95-B133-E40D-ABBA-60407524126D}"/>
              </a:ext>
            </a:extLst>
          </p:cNvPr>
          <p:cNvSpPr txBox="1"/>
          <p:nvPr/>
        </p:nvSpPr>
        <p:spPr>
          <a:xfrm>
            <a:off x="6184476" y="2354262"/>
            <a:ext cx="2507551" cy="542456"/>
          </a:xfrm>
          <a:prstGeom prst="rect">
            <a:avLst/>
          </a:prstGeom>
          <a:noFill/>
        </p:spPr>
        <p:txBody>
          <a:bodyPr wrap="square" rtlCol="0">
            <a:spAutoFit/>
          </a:bodyPr>
          <a:lstStyle/>
          <a:p>
            <a:pPr algn="r" defTabSz="342900"/>
            <a:r>
              <a:rPr lang="en-US" sz="975" b="1">
                <a:solidFill>
                  <a:prstClr val="black"/>
                </a:solidFill>
                <a:latin typeface="Arial"/>
                <a:cs typeface="Arial"/>
              </a:rPr>
              <a:t>1,650 CSP Authorizations</a:t>
            </a:r>
          </a:p>
          <a:p>
            <a:pPr algn="r" defTabSz="342900"/>
            <a:r>
              <a:rPr lang="en-US" sz="975" b="1">
                <a:solidFill>
                  <a:prstClr val="black"/>
                </a:solidFill>
                <a:latin typeface="Arial"/>
                <a:cs typeface="Arial"/>
              </a:rPr>
              <a:t>Increase 150 per year till 2,850</a:t>
            </a:r>
          </a:p>
          <a:p>
            <a:pPr algn="r" defTabSz="342900"/>
            <a:r>
              <a:rPr lang="en-US" sz="975" b="1">
                <a:solidFill>
                  <a:srgbClr val="FF0000"/>
                </a:solidFill>
                <a:latin typeface="Arial"/>
                <a:cs typeface="Arial"/>
              </a:rPr>
              <a:t>Tour Normalized by 2035 </a:t>
            </a:r>
          </a:p>
        </p:txBody>
      </p:sp>
      <p:sp>
        <p:nvSpPr>
          <p:cNvPr id="57" name="TextBox 56">
            <a:extLst>
              <a:ext uri="{FF2B5EF4-FFF2-40B4-BE49-F238E27FC236}">
                <a16:creationId xmlns:a16="http://schemas.microsoft.com/office/drawing/2014/main" id="{6BAC69A0-CF5E-042F-AB65-0A34A25C6001}"/>
              </a:ext>
            </a:extLst>
          </p:cNvPr>
          <p:cNvSpPr txBox="1"/>
          <p:nvPr/>
        </p:nvSpPr>
        <p:spPr>
          <a:xfrm>
            <a:off x="2459978" y="382457"/>
            <a:ext cx="3794639" cy="507831"/>
          </a:xfrm>
          <a:prstGeom prst="rect">
            <a:avLst/>
          </a:prstGeom>
          <a:noFill/>
        </p:spPr>
        <p:txBody>
          <a:bodyPr wrap="square" rtlCol="0">
            <a:spAutoFit/>
          </a:bodyPr>
          <a:lstStyle/>
          <a:p>
            <a:pPr defTabSz="342900"/>
            <a:r>
              <a:rPr lang="en-US" sz="2700" b="1">
                <a:solidFill>
                  <a:prstClr val="black"/>
                </a:solidFill>
                <a:latin typeface="Arial"/>
                <a:cs typeface="Arial"/>
              </a:rPr>
              <a:t>Osan Tour Lengths</a:t>
            </a:r>
          </a:p>
        </p:txBody>
      </p:sp>
      <p:pic>
        <p:nvPicPr>
          <p:cNvPr id="26" name="Picture 25">
            <a:extLst>
              <a:ext uri="{FF2B5EF4-FFF2-40B4-BE49-F238E27FC236}">
                <a16:creationId xmlns:a16="http://schemas.microsoft.com/office/drawing/2014/main" id="{0113B4C6-318F-D6CB-EBCF-32EBD5877D19}"/>
              </a:ext>
            </a:extLst>
          </p:cNvPr>
          <p:cNvPicPr>
            <a:picLocks noChangeAspect="1"/>
          </p:cNvPicPr>
          <p:nvPr/>
        </p:nvPicPr>
        <p:blipFill>
          <a:blip r:embed="rId2"/>
          <a:stretch>
            <a:fillRect/>
          </a:stretch>
        </p:blipFill>
        <p:spPr>
          <a:xfrm>
            <a:off x="4837294" y="2064108"/>
            <a:ext cx="716422" cy="692498"/>
          </a:xfrm>
          <a:prstGeom prst="rect">
            <a:avLst/>
          </a:prstGeom>
          <a:noFill/>
        </p:spPr>
      </p:pic>
      <p:pic>
        <p:nvPicPr>
          <p:cNvPr id="10" name="Picture 9">
            <a:extLst>
              <a:ext uri="{FF2B5EF4-FFF2-40B4-BE49-F238E27FC236}">
                <a16:creationId xmlns:a16="http://schemas.microsoft.com/office/drawing/2014/main" id="{B5270F02-9187-A5FA-6FF3-41E45B29A0B6}"/>
              </a:ext>
            </a:extLst>
          </p:cNvPr>
          <p:cNvPicPr>
            <a:picLocks noChangeAspect="1"/>
          </p:cNvPicPr>
          <p:nvPr/>
        </p:nvPicPr>
        <p:blipFill>
          <a:blip r:embed="rId3"/>
          <a:stretch>
            <a:fillRect/>
          </a:stretch>
        </p:blipFill>
        <p:spPr>
          <a:xfrm>
            <a:off x="3659925" y="4698140"/>
            <a:ext cx="1088336" cy="1055824"/>
          </a:xfrm>
          <a:prstGeom prst="rect">
            <a:avLst/>
          </a:prstGeom>
        </p:spPr>
      </p:pic>
      <p:pic>
        <p:nvPicPr>
          <p:cNvPr id="2" name="Picture 1">
            <a:extLst>
              <a:ext uri="{FF2B5EF4-FFF2-40B4-BE49-F238E27FC236}">
                <a16:creationId xmlns:a16="http://schemas.microsoft.com/office/drawing/2014/main" id="{EFF078E7-24D4-9BB6-4328-BA9E54DD57F6}"/>
              </a:ext>
            </a:extLst>
          </p:cNvPr>
          <p:cNvPicPr>
            <a:picLocks noChangeAspect="1"/>
          </p:cNvPicPr>
          <p:nvPr/>
        </p:nvPicPr>
        <p:blipFill>
          <a:blip r:embed="rId2"/>
          <a:stretch>
            <a:fillRect/>
          </a:stretch>
        </p:blipFill>
        <p:spPr>
          <a:xfrm>
            <a:off x="5217289" y="2058076"/>
            <a:ext cx="716422" cy="692498"/>
          </a:xfrm>
          <a:prstGeom prst="rect">
            <a:avLst/>
          </a:prstGeom>
          <a:noFill/>
        </p:spPr>
      </p:pic>
    </p:spTree>
    <p:extLst>
      <p:ext uri="{BB962C8B-B14F-4D97-AF65-F5344CB8AC3E}">
        <p14:creationId xmlns:p14="http://schemas.microsoft.com/office/powerpoint/2010/main" val="864046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A597E-87FF-A136-C045-A2F37EF617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15E308-11BC-DA65-39F1-C8666A4BD48E}"/>
              </a:ext>
            </a:extLst>
          </p:cNvPr>
          <p:cNvSpPr>
            <a:spLocks noGrp="1"/>
          </p:cNvSpPr>
          <p:nvPr>
            <p:ph type="title"/>
          </p:nvPr>
        </p:nvSpPr>
        <p:spPr/>
        <p:txBody>
          <a:bodyPr/>
          <a:lstStyle/>
          <a:p>
            <a:r>
              <a:rPr lang="en-US"/>
              <a:t>Projected CSP Growth</a:t>
            </a:r>
            <a:br>
              <a:rPr lang="en-US"/>
            </a:br>
            <a:r>
              <a:rPr lang="en-US"/>
              <a:t>FY26 - 35</a:t>
            </a:r>
          </a:p>
        </p:txBody>
      </p:sp>
      <p:graphicFrame>
        <p:nvGraphicFramePr>
          <p:cNvPr id="4" name="Chart 3">
            <a:extLst>
              <a:ext uri="{FF2B5EF4-FFF2-40B4-BE49-F238E27FC236}">
                <a16:creationId xmlns:a16="http://schemas.microsoft.com/office/drawing/2014/main" id="{F9F354EF-E961-DE0E-B2EB-593559C2E744}"/>
              </a:ext>
            </a:extLst>
          </p:cNvPr>
          <p:cNvGraphicFramePr/>
          <p:nvPr>
            <p:extLst>
              <p:ext uri="{D42A27DB-BD31-4B8C-83A1-F6EECF244321}">
                <p14:modId xmlns:p14="http://schemas.microsoft.com/office/powerpoint/2010/main" val="3298883304"/>
              </p:ext>
            </p:extLst>
          </p:nvPr>
        </p:nvGraphicFramePr>
        <p:xfrm>
          <a:off x="484774" y="1988720"/>
          <a:ext cx="8177251" cy="40289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5674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C20DE-2726-967F-09E0-BECA167A99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083C3A-CE7F-7047-8415-41969E773A99}"/>
              </a:ext>
            </a:extLst>
          </p:cNvPr>
          <p:cNvSpPr>
            <a:spLocks noGrp="1"/>
          </p:cNvSpPr>
          <p:nvPr>
            <p:ph type="title"/>
          </p:nvPr>
        </p:nvSpPr>
        <p:spPr>
          <a:xfrm>
            <a:off x="1030375" y="142548"/>
            <a:ext cx="7086600" cy="1143000"/>
          </a:xfrm>
        </p:spPr>
        <p:txBody>
          <a:bodyPr/>
          <a:lstStyle/>
          <a:p>
            <a:pPr algn="ctr"/>
            <a:r>
              <a:rPr lang="en-US">
                <a:cs typeface="Arial"/>
              </a:rPr>
              <a:t>Osan 2035+ Plan</a:t>
            </a:r>
          </a:p>
        </p:txBody>
      </p:sp>
      <p:sp>
        <p:nvSpPr>
          <p:cNvPr id="4" name="Slide Number Placeholder 3">
            <a:extLst>
              <a:ext uri="{FF2B5EF4-FFF2-40B4-BE49-F238E27FC236}">
                <a16:creationId xmlns:a16="http://schemas.microsoft.com/office/drawing/2014/main" id="{7AAE3AA2-6B3D-4740-971C-5FD0225FA6F4}"/>
              </a:ext>
            </a:extLst>
          </p:cNvPr>
          <p:cNvSpPr>
            <a:spLocks noGrp="1"/>
          </p:cNvSpPr>
          <p:nvPr>
            <p:ph type="sldNum" sz="quarter" idx="10"/>
          </p:nvPr>
        </p:nvSpPr>
        <p:spPr/>
        <p:txBody>
          <a:bodyPr/>
          <a:lstStyle/>
          <a:p>
            <a:pPr>
              <a:defRPr/>
            </a:pPr>
            <a:fld id="{805CBA83-8BD1-4A94-A12C-AFF294D200A4}" type="slidenum">
              <a:rPr lang="en-US" smtClean="0"/>
              <a:pPr>
                <a:defRPr/>
              </a:pPr>
              <a:t>6</a:t>
            </a:fld>
            <a:endParaRPr lang="en-US">
              <a:solidFill>
                <a:schemeClr val="bg2"/>
              </a:solidFill>
            </a:endParaRPr>
          </a:p>
        </p:txBody>
      </p:sp>
      <p:pic>
        <p:nvPicPr>
          <p:cNvPr id="3" name="Picture 2">
            <a:extLst>
              <a:ext uri="{FF2B5EF4-FFF2-40B4-BE49-F238E27FC236}">
                <a16:creationId xmlns:a16="http://schemas.microsoft.com/office/drawing/2014/main" id="{530A4AEC-1E46-F067-0F9D-D6CB691A1F53}"/>
              </a:ext>
            </a:extLst>
          </p:cNvPr>
          <p:cNvPicPr>
            <a:picLocks noChangeAspect="1"/>
          </p:cNvPicPr>
          <p:nvPr/>
        </p:nvPicPr>
        <p:blipFill>
          <a:blip r:embed="rId3"/>
          <a:stretch>
            <a:fillRect/>
          </a:stretch>
        </p:blipFill>
        <p:spPr>
          <a:xfrm>
            <a:off x="-1" y="1551242"/>
            <a:ext cx="9144000" cy="4406936"/>
          </a:xfrm>
          <a:prstGeom prst="rect">
            <a:avLst/>
          </a:prstGeom>
        </p:spPr>
      </p:pic>
    </p:spTree>
    <p:extLst>
      <p:ext uri="{BB962C8B-B14F-4D97-AF65-F5344CB8AC3E}">
        <p14:creationId xmlns:p14="http://schemas.microsoft.com/office/powerpoint/2010/main" val="2582238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73457-E816-A0FC-2159-D4E0402E4D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727967-A89B-47AD-D7DD-977FB7600F33}"/>
              </a:ext>
            </a:extLst>
          </p:cNvPr>
          <p:cNvSpPr>
            <a:spLocks noGrp="1"/>
          </p:cNvSpPr>
          <p:nvPr>
            <p:ph type="title"/>
          </p:nvPr>
        </p:nvSpPr>
        <p:spPr>
          <a:xfrm>
            <a:off x="1429536" y="297981"/>
            <a:ext cx="7086600" cy="742950"/>
          </a:xfrm>
        </p:spPr>
        <p:txBody>
          <a:bodyPr/>
          <a:lstStyle/>
          <a:p>
            <a:pPr algn="ctr"/>
            <a:r>
              <a:rPr lang="en-US" sz="2550">
                <a:cs typeface="Arial"/>
              </a:rPr>
              <a:t>Family Community District - 2035+ Snapshot</a:t>
            </a:r>
          </a:p>
        </p:txBody>
      </p:sp>
      <p:sp>
        <p:nvSpPr>
          <p:cNvPr id="4" name="Slide Number Placeholder 3">
            <a:extLst>
              <a:ext uri="{FF2B5EF4-FFF2-40B4-BE49-F238E27FC236}">
                <a16:creationId xmlns:a16="http://schemas.microsoft.com/office/drawing/2014/main" id="{660864DB-544E-B550-4F41-798B14DCFB4D}"/>
              </a:ext>
            </a:extLst>
          </p:cNvPr>
          <p:cNvSpPr>
            <a:spLocks noGrp="1"/>
          </p:cNvSpPr>
          <p:nvPr>
            <p:ph type="sldNum" sz="quarter" idx="10"/>
          </p:nvPr>
        </p:nvSpPr>
        <p:spPr/>
        <p:txBody>
          <a:bodyPr/>
          <a:lstStyle/>
          <a:p>
            <a:pPr>
              <a:defRPr/>
            </a:pPr>
            <a:fld id="{805CBA83-8BD1-4A94-A12C-AFF294D200A4}" type="slidenum">
              <a:rPr lang="en-US" smtClean="0"/>
              <a:pPr>
                <a:defRPr/>
              </a:pPr>
              <a:t>7</a:t>
            </a:fld>
            <a:endParaRPr lang="en-US">
              <a:solidFill>
                <a:schemeClr val="bg2"/>
              </a:solidFill>
            </a:endParaRPr>
          </a:p>
        </p:txBody>
      </p:sp>
      <p:pic>
        <p:nvPicPr>
          <p:cNvPr id="6" name="Content Placeholder 5">
            <a:extLst>
              <a:ext uri="{FF2B5EF4-FFF2-40B4-BE49-F238E27FC236}">
                <a16:creationId xmlns:a16="http://schemas.microsoft.com/office/drawing/2014/main" id="{738DF945-0884-C61B-846E-EA8F37C507B5}"/>
              </a:ext>
            </a:extLst>
          </p:cNvPr>
          <p:cNvPicPr>
            <a:picLocks noGrp="1" noChangeAspect="1"/>
          </p:cNvPicPr>
          <p:nvPr>
            <p:ph idx="1"/>
          </p:nvPr>
        </p:nvPicPr>
        <p:blipFill>
          <a:blip r:embed="rId3"/>
          <a:srcRect t="9667" b="107"/>
          <a:stretch>
            <a:fillRect/>
          </a:stretch>
        </p:blipFill>
        <p:spPr bwMode="auto">
          <a:xfrm>
            <a:off x="12700" y="1766838"/>
            <a:ext cx="9118601" cy="4233913"/>
          </a:xfrm>
          <a:prstGeom prst="rect">
            <a:avLst/>
          </a:prstGeom>
          <a:noFill/>
          <a:ln w="9525">
            <a:noFill/>
            <a:miter lim="800000"/>
            <a:headEnd/>
            <a:tailEnd/>
          </a:ln>
        </p:spPr>
      </p:pic>
      <p:sp>
        <p:nvSpPr>
          <p:cNvPr id="3" name="Oval 2">
            <a:extLst>
              <a:ext uri="{FF2B5EF4-FFF2-40B4-BE49-F238E27FC236}">
                <a16:creationId xmlns:a16="http://schemas.microsoft.com/office/drawing/2014/main" id="{CB7FED04-DB94-BACA-905C-36E5DFBA4171}"/>
              </a:ext>
            </a:extLst>
          </p:cNvPr>
          <p:cNvSpPr/>
          <p:nvPr/>
        </p:nvSpPr>
        <p:spPr bwMode="auto">
          <a:xfrm>
            <a:off x="7139540" y="2835241"/>
            <a:ext cx="757989" cy="685800"/>
          </a:xfrm>
          <a:prstGeom prst="ellipse">
            <a:avLst/>
          </a:prstGeom>
          <a:noFill/>
          <a:ln w="31750" cap="flat" cmpd="sng" algn="ctr">
            <a:solidFill>
              <a:srgbClr val="FF000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indent="0" algn="ctr" defTabSz="685800" rtl="0" eaLnBrk="0" fontAlgn="base" latinLnBrk="0" hangingPunct="0">
              <a:lnSpc>
                <a:spcPct val="100000"/>
              </a:lnSpc>
              <a:spcBef>
                <a:spcPct val="0"/>
              </a:spcBef>
              <a:spcAft>
                <a:spcPct val="0"/>
              </a:spcAft>
              <a:buClrTx/>
              <a:buSzTx/>
              <a:buFontTx/>
              <a:buNone/>
              <a:tabLst/>
            </a:pPr>
            <a:endParaRPr kumimoji="0" lang="en-US" sz="1050" b="0" i="1" u="none" strike="noStrike" cap="none" normalizeH="0" baseline="0">
              <a:ln>
                <a:noFill/>
              </a:ln>
              <a:solidFill>
                <a:schemeClr val="tx1"/>
              </a:solidFill>
              <a:effectLst/>
              <a:latin typeface="Arial" pitchFamily="34" charset="0"/>
            </a:endParaRPr>
          </a:p>
        </p:txBody>
      </p:sp>
      <p:cxnSp>
        <p:nvCxnSpPr>
          <p:cNvPr id="7" name="Straight Arrow Connector 6">
            <a:extLst>
              <a:ext uri="{FF2B5EF4-FFF2-40B4-BE49-F238E27FC236}">
                <a16:creationId xmlns:a16="http://schemas.microsoft.com/office/drawing/2014/main" id="{BCB77A47-52BD-D699-CAB8-84D7902FF2B8}"/>
              </a:ext>
            </a:extLst>
          </p:cNvPr>
          <p:cNvCxnSpPr>
            <a:cxnSpLocks/>
          </p:cNvCxnSpPr>
          <p:nvPr/>
        </p:nvCxnSpPr>
        <p:spPr bwMode="auto">
          <a:xfrm flipH="1">
            <a:off x="7758296" y="2521174"/>
            <a:ext cx="278465" cy="352357"/>
          </a:xfrm>
          <a:prstGeom prst="straightConnector1">
            <a:avLst/>
          </a:prstGeom>
          <a:solidFill>
            <a:srgbClr val="0C2D83"/>
          </a:solidFill>
          <a:ln w="25400" cap="flat" cmpd="sng" algn="ctr">
            <a:solidFill>
              <a:schemeClr val="tx1"/>
            </a:solidFill>
            <a:prstDash val="solid"/>
            <a:round/>
            <a:headEnd type="none" w="med" len="med"/>
            <a:tailEnd type="triangle"/>
          </a:ln>
          <a:effectLst/>
        </p:spPr>
      </p:cxnSp>
      <p:sp>
        <p:nvSpPr>
          <p:cNvPr id="8" name="TextBox 7">
            <a:extLst>
              <a:ext uri="{FF2B5EF4-FFF2-40B4-BE49-F238E27FC236}">
                <a16:creationId xmlns:a16="http://schemas.microsoft.com/office/drawing/2014/main" id="{B591BBCC-7AB3-E262-F968-D5D8A23843D4}"/>
              </a:ext>
            </a:extLst>
          </p:cNvPr>
          <p:cNvSpPr txBox="1"/>
          <p:nvPr/>
        </p:nvSpPr>
        <p:spPr>
          <a:xfrm>
            <a:off x="7643996" y="1866966"/>
            <a:ext cx="1226018" cy="715581"/>
          </a:xfrm>
          <a:prstGeom prst="rect">
            <a:avLst/>
          </a:prstGeom>
          <a:noFill/>
        </p:spPr>
        <p:txBody>
          <a:bodyPr wrap="square" rtlCol="0">
            <a:spAutoFit/>
          </a:bodyPr>
          <a:lstStyle/>
          <a:p>
            <a:pPr algn="ctr"/>
            <a:r>
              <a:rPr lang="en-US" sz="1350"/>
              <a:t>Osan Elementary</a:t>
            </a:r>
          </a:p>
          <a:p>
            <a:pPr algn="ctr"/>
            <a:r>
              <a:rPr lang="en-US" sz="1350" b="1"/>
              <a:t>OES</a:t>
            </a:r>
          </a:p>
        </p:txBody>
      </p:sp>
      <p:sp>
        <p:nvSpPr>
          <p:cNvPr id="10" name="Oval 9">
            <a:extLst>
              <a:ext uri="{FF2B5EF4-FFF2-40B4-BE49-F238E27FC236}">
                <a16:creationId xmlns:a16="http://schemas.microsoft.com/office/drawing/2014/main" id="{5726D193-E29E-F5A2-8924-1D3D43545AEE}"/>
              </a:ext>
            </a:extLst>
          </p:cNvPr>
          <p:cNvSpPr/>
          <p:nvPr/>
        </p:nvSpPr>
        <p:spPr bwMode="auto">
          <a:xfrm>
            <a:off x="4972652" y="3139960"/>
            <a:ext cx="1004636" cy="447575"/>
          </a:xfrm>
          <a:prstGeom prst="ellipse">
            <a:avLst/>
          </a:prstGeom>
          <a:noFill/>
          <a:ln w="31750" cap="flat" cmpd="sng" algn="ctr">
            <a:solidFill>
              <a:srgbClr val="FF000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indent="0" algn="ctr" defTabSz="685800" rtl="0" eaLnBrk="0" fontAlgn="base" latinLnBrk="0" hangingPunct="0">
              <a:lnSpc>
                <a:spcPct val="100000"/>
              </a:lnSpc>
              <a:spcBef>
                <a:spcPct val="0"/>
              </a:spcBef>
              <a:spcAft>
                <a:spcPct val="0"/>
              </a:spcAft>
              <a:buClrTx/>
              <a:buSzTx/>
              <a:buFontTx/>
              <a:buNone/>
              <a:tabLst/>
            </a:pPr>
            <a:endParaRPr kumimoji="0" lang="en-US" sz="1050" b="0" i="1" u="none" strike="noStrike" cap="none" normalizeH="0" baseline="0">
              <a:ln>
                <a:noFill/>
              </a:ln>
              <a:solidFill>
                <a:schemeClr val="tx1"/>
              </a:solidFill>
              <a:effectLst/>
              <a:latin typeface="Arial" pitchFamily="34" charset="0"/>
            </a:endParaRPr>
          </a:p>
        </p:txBody>
      </p:sp>
      <p:sp>
        <p:nvSpPr>
          <p:cNvPr id="11" name="TextBox 10">
            <a:extLst>
              <a:ext uri="{FF2B5EF4-FFF2-40B4-BE49-F238E27FC236}">
                <a16:creationId xmlns:a16="http://schemas.microsoft.com/office/drawing/2014/main" id="{80B9C8C9-8C06-1C22-C93F-7B6F164EBB03}"/>
              </a:ext>
            </a:extLst>
          </p:cNvPr>
          <p:cNvSpPr txBox="1"/>
          <p:nvPr/>
        </p:nvSpPr>
        <p:spPr>
          <a:xfrm>
            <a:off x="3619568" y="1891440"/>
            <a:ext cx="1226017" cy="715581"/>
          </a:xfrm>
          <a:prstGeom prst="rect">
            <a:avLst/>
          </a:prstGeom>
          <a:noFill/>
        </p:spPr>
        <p:txBody>
          <a:bodyPr wrap="square" rtlCol="0">
            <a:spAutoFit/>
          </a:bodyPr>
          <a:lstStyle/>
          <a:p>
            <a:pPr algn="ctr"/>
            <a:r>
              <a:rPr lang="en-US" sz="1350"/>
              <a:t>Osan Middle / High School</a:t>
            </a:r>
          </a:p>
          <a:p>
            <a:pPr algn="ctr"/>
            <a:r>
              <a:rPr lang="en-US" sz="1350" b="1"/>
              <a:t>OMHS </a:t>
            </a:r>
          </a:p>
        </p:txBody>
      </p:sp>
      <p:cxnSp>
        <p:nvCxnSpPr>
          <p:cNvPr id="12" name="Straight Arrow Connector 11">
            <a:extLst>
              <a:ext uri="{FF2B5EF4-FFF2-40B4-BE49-F238E27FC236}">
                <a16:creationId xmlns:a16="http://schemas.microsoft.com/office/drawing/2014/main" id="{7C74159D-2EAD-A800-9D7B-91396298FB68}"/>
              </a:ext>
            </a:extLst>
          </p:cNvPr>
          <p:cNvCxnSpPr>
            <a:cxnSpLocks/>
          </p:cNvCxnSpPr>
          <p:nvPr/>
        </p:nvCxnSpPr>
        <p:spPr bwMode="auto">
          <a:xfrm>
            <a:off x="4451217" y="2573900"/>
            <a:ext cx="547169" cy="685800"/>
          </a:xfrm>
          <a:prstGeom prst="straightConnector1">
            <a:avLst/>
          </a:prstGeom>
          <a:solidFill>
            <a:srgbClr val="0C2D83"/>
          </a:solidFill>
          <a:ln w="25400" cap="flat" cmpd="sng" algn="ctr">
            <a:solidFill>
              <a:schemeClr val="tx1">
                <a:alpha val="99000"/>
              </a:schemeClr>
            </a:solidFill>
            <a:prstDash val="solid"/>
            <a:round/>
            <a:headEnd type="none" w="med" len="med"/>
            <a:tailEnd type="triangle"/>
          </a:ln>
          <a:effectLst/>
        </p:spPr>
      </p:cxnSp>
    </p:spTree>
    <p:extLst>
      <p:ext uri="{BB962C8B-B14F-4D97-AF65-F5344CB8AC3E}">
        <p14:creationId xmlns:p14="http://schemas.microsoft.com/office/powerpoint/2010/main" val="4240010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5327-32E4-83D9-7A19-D2E104EF8D42}"/>
              </a:ext>
            </a:extLst>
          </p:cNvPr>
          <p:cNvSpPr>
            <a:spLocks noGrp="1"/>
          </p:cNvSpPr>
          <p:nvPr>
            <p:ph type="title"/>
          </p:nvPr>
        </p:nvSpPr>
        <p:spPr>
          <a:xfrm>
            <a:off x="1319527" y="335360"/>
            <a:ext cx="7482840" cy="742950"/>
          </a:xfrm>
        </p:spPr>
        <p:txBody>
          <a:bodyPr/>
          <a:lstStyle/>
          <a:p>
            <a:r>
              <a:rPr lang="en-US" sz="2550">
                <a:cs typeface="Arial"/>
              </a:rPr>
              <a:t>Central District - 2035+ Snapshot</a:t>
            </a:r>
            <a:endParaRPr lang="en-US" sz="2550"/>
          </a:p>
        </p:txBody>
      </p:sp>
      <p:sp>
        <p:nvSpPr>
          <p:cNvPr id="4" name="Slide Number Placeholder 3">
            <a:extLst>
              <a:ext uri="{FF2B5EF4-FFF2-40B4-BE49-F238E27FC236}">
                <a16:creationId xmlns:a16="http://schemas.microsoft.com/office/drawing/2014/main" id="{AC3D9209-3498-7571-E3CE-30E4F4BBF580}"/>
              </a:ext>
            </a:extLst>
          </p:cNvPr>
          <p:cNvSpPr>
            <a:spLocks noGrp="1"/>
          </p:cNvSpPr>
          <p:nvPr>
            <p:ph type="sldNum" sz="quarter" idx="10"/>
          </p:nvPr>
        </p:nvSpPr>
        <p:spPr/>
        <p:txBody>
          <a:bodyPr/>
          <a:lstStyle/>
          <a:p>
            <a:pPr>
              <a:defRPr/>
            </a:pPr>
            <a:fld id="{5E0DF487-4435-4A20-8BEC-2E45C3E3E3FA}" type="slidenum">
              <a:rPr lang="en-US" smtClean="0"/>
              <a:pPr>
                <a:defRPr/>
              </a:pPr>
              <a:t>8</a:t>
            </a:fld>
            <a:endParaRPr lang="en-US">
              <a:solidFill>
                <a:srgbClr val="808080"/>
              </a:solidFill>
            </a:endParaRPr>
          </a:p>
        </p:txBody>
      </p:sp>
      <p:pic>
        <p:nvPicPr>
          <p:cNvPr id="10" name="Picture 9">
            <a:extLst>
              <a:ext uri="{FF2B5EF4-FFF2-40B4-BE49-F238E27FC236}">
                <a16:creationId xmlns:a16="http://schemas.microsoft.com/office/drawing/2014/main" id="{7DA42DBB-144B-52A7-381F-EB40A0C4B099}"/>
              </a:ext>
            </a:extLst>
          </p:cNvPr>
          <p:cNvPicPr>
            <a:picLocks noChangeAspect="1"/>
          </p:cNvPicPr>
          <p:nvPr/>
        </p:nvPicPr>
        <p:blipFill>
          <a:blip r:embed="rId2"/>
          <a:stretch>
            <a:fillRect/>
          </a:stretch>
        </p:blipFill>
        <p:spPr>
          <a:xfrm>
            <a:off x="0" y="1730743"/>
            <a:ext cx="9144000" cy="4270007"/>
          </a:xfrm>
          <a:prstGeom prst="rect">
            <a:avLst/>
          </a:prstGeom>
        </p:spPr>
      </p:pic>
    </p:spTree>
    <p:extLst>
      <p:ext uri="{BB962C8B-B14F-4D97-AF65-F5344CB8AC3E}">
        <p14:creationId xmlns:p14="http://schemas.microsoft.com/office/powerpoint/2010/main" val="358438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23E34-0523-F646-837A-B7B418B39F6A}"/>
              </a:ext>
            </a:extLst>
          </p:cNvPr>
          <p:cNvSpPr>
            <a:spLocks noGrp="1"/>
          </p:cNvSpPr>
          <p:nvPr>
            <p:ph type="title"/>
          </p:nvPr>
        </p:nvSpPr>
        <p:spPr/>
        <p:txBody>
          <a:bodyPr/>
          <a:lstStyle/>
          <a:p>
            <a:r>
              <a:rPr lang="en-US" sz="2800"/>
              <a:t>2035 Transportation Improvement Plan</a:t>
            </a:r>
            <a:endParaRPr lang="en-US" sz="2800">
              <a:cs typeface="Arial"/>
            </a:endParaRPr>
          </a:p>
        </p:txBody>
      </p:sp>
      <p:sp>
        <p:nvSpPr>
          <p:cNvPr id="4" name="Slide Number Placeholder 3">
            <a:extLst>
              <a:ext uri="{FF2B5EF4-FFF2-40B4-BE49-F238E27FC236}">
                <a16:creationId xmlns:a16="http://schemas.microsoft.com/office/drawing/2014/main" id="{7484B1C8-7343-2FC4-5CED-E3BE44F1E30C}"/>
              </a:ext>
            </a:extLst>
          </p:cNvPr>
          <p:cNvSpPr>
            <a:spLocks noGrp="1"/>
          </p:cNvSpPr>
          <p:nvPr>
            <p:ph type="sldNum" sz="quarter" idx="10"/>
          </p:nvPr>
        </p:nvSpPr>
        <p:spPr>
          <a:xfrm>
            <a:off x="7988300" y="5745956"/>
            <a:ext cx="1143000" cy="228600"/>
          </a:xfrm>
        </p:spPr>
        <p:txBody>
          <a:bodyPr/>
          <a:lstStyle/>
          <a:p>
            <a:pPr marL="0" marR="0" lvl="0" indent="0" algn="r" defTabSz="685800" rtl="0" eaLnBrk="0" fontAlgn="auto" latinLnBrk="0" hangingPunct="0">
              <a:lnSpc>
                <a:spcPct val="100000"/>
              </a:lnSpc>
              <a:spcBef>
                <a:spcPts val="0"/>
              </a:spcBef>
              <a:spcAft>
                <a:spcPts val="0"/>
              </a:spcAft>
              <a:buClrTx/>
              <a:buSzTx/>
              <a:buFontTx/>
              <a:buNone/>
              <a:tabLst/>
              <a:defRPr/>
            </a:pPr>
            <a:fld id="{59F4D756-AD28-4FB4-82E1-B2844C024C3D}" type="slidenum">
              <a:rPr kumimoji="0" lang="en-US" sz="900" b="0" i="0" u="none" strike="noStrike" kern="1200" cap="none" spc="0" normalizeH="0" baseline="0" noProof="0" smtClean="0">
                <a:ln>
                  <a:noFill/>
                </a:ln>
                <a:solidFill>
                  <a:srgbClr val="969696"/>
                </a:solidFill>
                <a:effectLst/>
                <a:uLnTx/>
                <a:uFillTx/>
                <a:latin typeface="Calibri" panose="020F0502020204030204" pitchFamily="34" charset="0"/>
                <a:ea typeface="+mn-ea"/>
                <a:cs typeface="Calibri" panose="020F0502020204030204" pitchFamily="34" charset="0"/>
              </a:rPr>
              <a:pPr marL="0" marR="0" lvl="0" indent="0" algn="r" defTabSz="685800" rtl="0" eaLnBrk="0" fontAlgn="auto" latinLnBrk="0" hangingPunct="0">
                <a:lnSpc>
                  <a:spcPct val="100000"/>
                </a:lnSpc>
                <a:spcBef>
                  <a:spcPts val="0"/>
                </a:spcBef>
                <a:spcAft>
                  <a:spcPts val="0"/>
                </a:spcAft>
                <a:buClrTx/>
                <a:buSzTx/>
                <a:buFontTx/>
                <a:buNone/>
                <a:tabLst/>
                <a:defRPr/>
              </a:pPr>
              <a:t>9</a:t>
            </a:fld>
            <a:endParaRPr kumimoji="0" lang="en-US" sz="900" b="0" i="0" u="none" strike="noStrike" kern="1200" cap="none" spc="0" normalizeH="0" baseline="0" noProof="0">
              <a:ln>
                <a:noFill/>
              </a:ln>
              <a:solidFill>
                <a:srgbClr val="808080"/>
              </a:solidFill>
              <a:effectLst/>
              <a:uLnTx/>
              <a:uFillTx/>
              <a:latin typeface="Calibri" panose="020F0502020204030204" pitchFamily="34" charset="0"/>
              <a:ea typeface="+mn-ea"/>
              <a:cs typeface="Calibri" panose="020F0502020204030204" pitchFamily="34" charset="0"/>
            </a:endParaRPr>
          </a:p>
        </p:txBody>
      </p:sp>
      <p:pic>
        <p:nvPicPr>
          <p:cNvPr id="5" name="Picture 4">
            <a:extLst>
              <a:ext uri="{FF2B5EF4-FFF2-40B4-BE49-F238E27FC236}">
                <a16:creationId xmlns:a16="http://schemas.microsoft.com/office/drawing/2014/main" id="{3AB87560-B2BB-1089-5708-0E9E65787996}"/>
              </a:ext>
            </a:extLst>
          </p:cNvPr>
          <p:cNvPicPr>
            <a:picLocks noChangeAspect="1"/>
          </p:cNvPicPr>
          <p:nvPr/>
        </p:nvPicPr>
        <p:blipFill>
          <a:blip r:embed="rId2"/>
          <a:stretch>
            <a:fillRect/>
          </a:stretch>
        </p:blipFill>
        <p:spPr>
          <a:xfrm>
            <a:off x="100013" y="1317167"/>
            <a:ext cx="5115893" cy="2430878"/>
          </a:xfrm>
          <a:prstGeom prst="rect">
            <a:avLst/>
          </a:prstGeom>
          <a:ln w="25400">
            <a:solidFill>
              <a:schemeClr val="accent1">
                <a:shade val="15000"/>
              </a:schemeClr>
            </a:solidFill>
          </a:ln>
        </p:spPr>
      </p:pic>
      <p:grpSp>
        <p:nvGrpSpPr>
          <p:cNvPr id="15" name="Group 14">
            <a:extLst>
              <a:ext uri="{FF2B5EF4-FFF2-40B4-BE49-F238E27FC236}">
                <a16:creationId xmlns:a16="http://schemas.microsoft.com/office/drawing/2014/main" id="{107C2060-D184-0ADE-48D7-4F6BA5BEAFA4}"/>
              </a:ext>
            </a:extLst>
          </p:cNvPr>
          <p:cNvGrpSpPr/>
          <p:nvPr/>
        </p:nvGrpSpPr>
        <p:grpSpPr>
          <a:xfrm>
            <a:off x="218487" y="1474339"/>
            <a:ext cx="1063220" cy="851764"/>
            <a:chOff x="18852358" y="6834726"/>
            <a:chExt cx="2079182" cy="2038769"/>
          </a:xfrm>
        </p:grpSpPr>
        <p:sp>
          <p:nvSpPr>
            <p:cNvPr id="7" name="object 3">
              <a:extLst>
                <a:ext uri="{FF2B5EF4-FFF2-40B4-BE49-F238E27FC236}">
                  <a16:creationId xmlns:a16="http://schemas.microsoft.com/office/drawing/2014/main" id="{A170EA5A-F995-132B-87CB-C74088296153}"/>
                </a:ext>
              </a:extLst>
            </p:cNvPr>
            <p:cNvSpPr txBox="1">
              <a:spLocks/>
            </p:cNvSpPr>
            <p:nvPr/>
          </p:nvSpPr>
          <p:spPr>
            <a:xfrm>
              <a:off x="19860781" y="8645111"/>
              <a:ext cx="248356" cy="228384"/>
            </a:xfrm>
            <a:prstGeom prst="rect">
              <a:avLst/>
            </a:prstGeom>
          </p:spPr>
          <p:txBody>
            <a:bodyPr vert="horz" wrap="square" lIns="0" tIns="974" rIns="0" bIns="0" rtlCol="0">
              <a:spAutoFit/>
            </a:bodyPr>
            <a:lstStyle>
              <a:defPPr>
                <a:defRPr kern="0"/>
              </a:defPPr>
              <a:lvl1pPr>
                <a:defRPr sz="1200" b="0" i="0">
                  <a:solidFill>
                    <a:schemeClr val="tx1"/>
                  </a:solidFill>
                  <a:latin typeface="Gill Sans MT"/>
                  <a:cs typeface="Gill Sans MT"/>
                </a:defRPr>
              </a:lvl1pPr>
            </a:lstStyle>
            <a:p>
              <a:pPr marL="6494" marR="0" lvl="0" indent="0" algn="l" defTabSz="685800" rtl="0" eaLnBrk="1" fontAlgn="auto" latinLnBrk="0" hangingPunct="1">
                <a:lnSpc>
                  <a:spcPct val="100000"/>
                </a:lnSpc>
                <a:spcBef>
                  <a:spcPts val="8"/>
                </a:spcBef>
                <a:spcAft>
                  <a:spcPts val="0"/>
                </a:spcAft>
                <a:buClrTx/>
                <a:buSzTx/>
                <a:buFontTx/>
                <a:buNone/>
                <a:tabLst/>
                <a:defRPr/>
              </a:pPr>
              <a:endParaRPr kumimoji="0" lang="en-US" sz="614" b="0" i="0" u="none" strike="noStrike" kern="1200" cap="none" spc="-13" normalizeH="0" baseline="0" noProof="0">
                <a:ln>
                  <a:noFill/>
                </a:ln>
                <a:solidFill>
                  <a:srgbClr val="000000"/>
                </a:solidFill>
                <a:effectLst/>
                <a:uLnTx/>
                <a:uFillTx/>
                <a:latin typeface="Gill Sans MT"/>
                <a:ea typeface="+mn-ea"/>
              </a:endParaRPr>
            </a:p>
          </p:txBody>
        </p:sp>
        <p:sp>
          <p:nvSpPr>
            <p:cNvPr id="8" name="Rectangle 7">
              <a:extLst>
                <a:ext uri="{FF2B5EF4-FFF2-40B4-BE49-F238E27FC236}">
                  <a16:creationId xmlns:a16="http://schemas.microsoft.com/office/drawing/2014/main" id="{6BD56E32-30FB-17CA-425D-78C9ED82B487}"/>
                </a:ext>
              </a:extLst>
            </p:cNvPr>
            <p:cNvSpPr>
              <a:spLocks/>
            </p:cNvSpPr>
            <p:nvPr/>
          </p:nvSpPr>
          <p:spPr>
            <a:xfrm>
              <a:off x="18852358" y="6834726"/>
              <a:ext cx="1993199" cy="94456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67579" rtl="0" eaLnBrk="1" fontAlgn="auto" latinLnBrk="0" hangingPunct="1">
                <a:lnSpc>
                  <a:spcPct val="100000"/>
                </a:lnSpc>
                <a:spcBef>
                  <a:spcPts val="0"/>
                </a:spcBef>
                <a:spcAft>
                  <a:spcPts val="0"/>
                </a:spcAft>
                <a:buClrTx/>
                <a:buSzTx/>
                <a:buFontTx/>
                <a:buNone/>
                <a:tabLst/>
                <a:defRPr/>
              </a:pPr>
              <a:endParaRPr kumimoji="0" lang="en-US" sz="716"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7EAF25A7-798D-D53F-93A9-107ADBB8B068}"/>
                </a:ext>
              </a:extLst>
            </p:cNvPr>
            <p:cNvCxnSpPr>
              <a:cxnSpLocks/>
            </p:cNvCxnSpPr>
            <p:nvPr/>
          </p:nvCxnSpPr>
          <p:spPr>
            <a:xfrm>
              <a:off x="18919395" y="7350466"/>
              <a:ext cx="313963" cy="0"/>
            </a:xfrm>
            <a:prstGeom prst="line">
              <a:avLst/>
            </a:prstGeom>
            <a:ln w="38100">
              <a:solidFill>
                <a:srgbClr val="00B050"/>
              </a:solidFill>
              <a:prstDash val="solid"/>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39CDFCF-DC0F-A7CB-E983-3A374F75BD00}"/>
                </a:ext>
              </a:extLst>
            </p:cNvPr>
            <p:cNvSpPr txBox="1">
              <a:spLocks/>
            </p:cNvSpPr>
            <p:nvPr/>
          </p:nvSpPr>
          <p:spPr>
            <a:xfrm>
              <a:off x="19286735" y="7364898"/>
              <a:ext cx="1644805" cy="376715"/>
            </a:xfrm>
            <a:prstGeom prst="rect">
              <a:avLst/>
            </a:prstGeom>
            <a:noFill/>
          </p:spPr>
          <p:txBody>
            <a:bodyPr wrap="square" rtlCol="0">
              <a:spAutoFit/>
            </a:bodyPr>
            <a:lstStyle/>
            <a:p>
              <a:pPr marL="0" marR="0" lvl="0" indent="0" algn="l" defTabSz="467579" rtl="0" eaLnBrk="1" fontAlgn="auto" latinLnBrk="0" hangingPunct="1">
                <a:lnSpc>
                  <a:spcPct val="100000"/>
                </a:lnSpc>
                <a:spcBef>
                  <a:spcPts val="0"/>
                </a:spcBef>
                <a:spcAft>
                  <a:spcPts val="0"/>
                </a:spcAft>
                <a:buClrTx/>
                <a:buSzTx/>
                <a:buFontTx/>
                <a:buNone/>
                <a:tabLst/>
                <a:defRPr/>
              </a:pPr>
              <a:r>
                <a:rPr kumimoji="0" lang="en-US" sz="716" b="1" i="0" u="none" strike="noStrike" kern="1200" cap="none" spc="0" normalizeH="0" baseline="0" noProof="0">
                  <a:ln>
                    <a:noFill/>
                  </a:ln>
                  <a:solidFill>
                    <a:prstClr val="black"/>
                  </a:solidFill>
                  <a:effectLst/>
                  <a:uLnTx/>
                  <a:uFillTx/>
                  <a:latin typeface="Calibri" panose="020F0502020204030204"/>
                  <a:ea typeface="+mn-ea"/>
                  <a:cs typeface="+mn-cs"/>
                </a:rPr>
                <a:t>Secondary Route</a:t>
              </a:r>
            </a:p>
          </p:txBody>
        </p:sp>
        <p:sp>
          <p:nvSpPr>
            <p:cNvPr id="12" name="TextBox 11">
              <a:extLst>
                <a:ext uri="{FF2B5EF4-FFF2-40B4-BE49-F238E27FC236}">
                  <a16:creationId xmlns:a16="http://schemas.microsoft.com/office/drawing/2014/main" id="{C0B38E24-0D97-7F6F-9556-00AD6AA7E04D}"/>
                </a:ext>
              </a:extLst>
            </p:cNvPr>
            <p:cNvSpPr txBox="1">
              <a:spLocks/>
            </p:cNvSpPr>
            <p:nvPr/>
          </p:nvSpPr>
          <p:spPr>
            <a:xfrm>
              <a:off x="19344941" y="6898792"/>
              <a:ext cx="994011" cy="307777"/>
            </a:xfrm>
            <a:prstGeom prst="rect">
              <a:avLst/>
            </a:prstGeom>
            <a:noFill/>
          </p:spPr>
          <p:txBody>
            <a:bodyPr wrap="square" rtlCol="0">
              <a:spAutoFit/>
            </a:bodyPr>
            <a:lstStyle/>
            <a:p>
              <a:pPr marL="0" marR="0" lvl="0" indent="0" algn="ctr" defTabSz="467579" rtl="0" eaLnBrk="1" fontAlgn="auto" latinLnBrk="0" hangingPunct="1">
                <a:lnSpc>
                  <a:spcPct val="100000"/>
                </a:lnSpc>
                <a:spcBef>
                  <a:spcPts val="0"/>
                </a:spcBef>
                <a:spcAft>
                  <a:spcPts val="0"/>
                </a:spcAft>
                <a:buClrTx/>
                <a:buSzTx/>
                <a:buFontTx/>
                <a:buNone/>
                <a:tabLst/>
                <a:defRPr/>
              </a:pPr>
              <a:r>
                <a:rPr kumimoji="0" lang="en-US" sz="716" b="1" i="0" u="sng" strike="noStrike" kern="1200" cap="none" spc="0" normalizeH="0" baseline="0" noProof="0">
                  <a:ln>
                    <a:noFill/>
                  </a:ln>
                  <a:solidFill>
                    <a:prstClr val="black"/>
                  </a:solidFill>
                  <a:effectLst/>
                  <a:uLnTx/>
                  <a:uFillTx/>
                  <a:latin typeface="Calibri" panose="020F0502020204030204"/>
                  <a:ea typeface="+mn-ea"/>
                  <a:cs typeface="+mn-cs"/>
                </a:rPr>
                <a:t>Legend</a:t>
              </a:r>
            </a:p>
          </p:txBody>
        </p:sp>
        <p:sp>
          <p:nvSpPr>
            <p:cNvPr id="13" name="TextBox 12">
              <a:extLst>
                <a:ext uri="{FF2B5EF4-FFF2-40B4-BE49-F238E27FC236}">
                  <a16:creationId xmlns:a16="http://schemas.microsoft.com/office/drawing/2014/main" id="{DB057D4B-862B-268D-BE1C-41E7F33A6E36}"/>
                </a:ext>
              </a:extLst>
            </p:cNvPr>
            <p:cNvSpPr txBox="1">
              <a:spLocks/>
            </p:cNvSpPr>
            <p:nvPr/>
          </p:nvSpPr>
          <p:spPr>
            <a:xfrm>
              <a:off x="19280384" y="7151056"/>
              <a:ext cx="1644805" cy="376715"/>
            </a:xfrm>
            <a:prstGeom prst="rect">
              <a:avLst/>
            </a:prstGeom>
            <a:noFill/>
          </p:spPr>
          <p:txBody>
            <a:bodyPr wrap="square" rtlCol="0">
              <a:spAutoFit/>
            </a:bodyPr>
            <a:lstStyle/>
            <a:p>
              <a:pPr marL="0" marR="0" lvl="0" indent="0" algn="l" defTabSz="467579" rtl="0" eaLnBrk="1" fontAlgn="auto" latinLnBrk="0" hangingPunct="1">
                <a:lnSpc>
                  <a:spcPct val="100000"/>
                </a:lnSpc>
                <a:spcBef>
                  <a:spcPts val="0"/>
                </a:spcBef>
                <a:spcAft>
                  <a:spcPts val="0"/>
                </a:spcAft>
                <a:buClrTx/>
                <a:buSzTx/>
                <a:buFontTx/>
                <a:buNone/>
                <a:tabLst/>
                <a:defRPr/>
              </a:pPr>
              <a:r>
                <a:rPr kumimoji="0" lang="en-US" sz="716" b="1" i="0" u="none" strike="noStrike" kern="1200" cap="none" spc="0" normalizeH="0" baseline="0" noProof="0">
                  <a:ln>
                    <a:noFill/>
                  </a:ln>
                  <a:solidFill>
                    <a:prstClr val="black"/>
                  </a:solidFill>
                  <a:effectLst/>
                  <a:uLnTx/>
                  <a:uFillTx/>
                  <a:latin typeface="Calibri" panose="020F0502020204030204"/>
                  <a:ea typeface="+mn-ea"/>
                  <a:cs typeface="+mn-cs"/>
                </a:rPr>
                <a:t>Primary Route</a:t>
              </a:r>
            </a:p>
          </p:txBody>
        </p:sp>
        <p:cxnSp>
          <p:nvCxnSpPr>
            <p:cNvPr id="14" name="Straight Connector 13">
              <a:extLst>
                <a:ext uri="{FF2B5EF4-FFF2-40B4-BE49-F238E27FC236}">
                  <a16:creationId xmlns:a16="http://schemas.microsoft.com/office/drawing/2014/main" id="{AE147201-56B0-694B-29C3-A4F51C5C4FC1}"/>
                </a:ext>
              </a:extLst>
            </p:cNvPr>
            <p:cNvCxnSpPr>
              <a:cxnSpLocks/>
            </p:cNvCxnSpPr>
            <p:nvPr/>
          </p:nvCxnSpPr>
          <p:spPr>
            <a:xfrm>
              <a:off x="18928558" y="7571043"/>
              <a:ext cx="313963" cy="0"/>
            </a:xfrm>
            <a:prstGeom prst="line">
              <a:avLst/>
            </a:prstGeom>
            <a:ln w="38100">
              <a:solidFill>
                <a:srgbClr val="0070C0"/>
              </a:solidFill>
              <a:prstDash val="solid"/>
            </a:ln>
          </p:spPr>
          <p:style>
            <a:lnRef idx="1">
              <a:schemeClr val="accent1"/>
            </a:lnRef>
            <a:fillRef idx="0">
              <a:schemeClr val="accent1"/>
            </a:fillRef>
            <a:effectRef idx="0">
              <a:schemeClr val="accent1"/>
            </a:effectRef>
            <a:fontRef idx="minor">
              <a:schemeClr val="tx1"/>
            </a:fontRef>
          </p:style>
        </p:cxnSp>
      </p:grpSp>
      <p:pic>
        <p:nvPicPr>
          <p:cNvPr id="17" name="Picture 16" descr="Map&#10;&#10;AI-generated content may be incorrect.">
            <a:extLst>
              <a:ext uri="{FF2B5EF4-FFF2-40B4-BE49-F238E27FC236}">
                <a16:creationId xmlns:a16="http://schemas.microsoft.com/office/drawing/2014/main" id="{F86BB5BE-04F4-82B1-2347-4C7BAD55C8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5555" y="3915579"/>
            <a:ext cx="5289007" cy="2434027"/>
          </a:xfrm>
          <a:prstGeom prst="rect">
            <a:avLst/>
          </a:prstGeom>
          <a:ln w="25400">
            <a:solidFill>
              <a:schemeClr val="accent1">
                <a:shade val="15000"/>
              </a:schemeClr>
            </a:solidFill>
          </a:ln>
        </p:spPr>
      </p:pic>
      <p:sp>
        <p:nvSpPr>
          <p:cNvPr id="19" name="TextBox 18">
            <a:extLst>
              <a:ext uri="{FF2B5EF4-FFF2-40B4-BE49-F238E27FC236}">
                <a16:creationId xmlns:a16="http://schemas.microsoft.com/office/drawing/2014/main" id="{92377922-F9BB-6F2A-F77C-1DA9ABA13872}"/>
              </a:ext>
            </a:extLst>
          </p:cNvPr>
          <p:cNvSpPr txBox="1"/>
          <p:nvPr/>
        </p:nvSpPr>
        <p:spPr>
          <a:xfrm>
            <a:off x="99906" y="3872443"/>
            <a:ext cx="3501533" cy="462715"/>
          </a:xfrm>
          <a:prstGeom prst="rect">
            <a:avLst/>
          </a:prstGeom>
          <a:noFill/>
        </p:spPr>
        <p:txBody>
          <a:bodyPr wrap="square" lIns="46759" tIns="23380" rIns="46759" bIns="2338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500" b="1" i="0" u="sng" strike="noStrike" kern="1200" cap="none" spc="0" normalizeH="0" baseline="0" noProof="0">
                <a:ln>
                  <a:noFill/>
                </a:ln>
                <a:solidFill>
                  <a:srgbClr val="151C77"/>
                </a:solidFill>
                <a:effectLst/>
                <a:uLnTx/>
                <a:uFillTx/>
                <a:latin typeface="Arial"/>
                <a:ea typeface="+mn-ea"/>
                <a:cs typeface="Arial"/>
              </a:rPr>
              <a:t>Current Traffic Flow</a:t>
            </a:r>
          </a:p>
          <a:p>
            <a:pPr marL="214313" marR="0" lvl="0" indent="-214313" algn="l" defTabSz="685800" rtl="0" eaLnBrk="1" fontAlgn="auto" latinLnBrk="0" hangingPunct="1">
              <a:lnSpc>
                <a:spcPct val="100000"/>
              </a:lnSpc>
              <a:spcBef>
                <a:spcPts val="0"/>
              </a:spcBef>
              <a:spcAft>
                <a:spcPts val="0"/>
              </a:spcAft>
              <a:buClrTx/>
              <a:buSzTx/>
              <a:buFont typeface="Wingdings"/>
              <a:buChar char="§"/>
              <a:tabLst/>
              <a:defRPr/>
            </a:pPr>
            <a:r>
              <a:rPr kumimoji="0" lang="en-US" sz="1200" b="1" i="0" u="none" strike="noStrike" kern="1200" cap="none" spc="0" normalizeH="0" baseline="0" noProof="0">
                <a:ln>
                  <a:noFill/>
                </a:ln>
                <a:solidFill>
                  <a:srgbClr val="151C77"/>
                </a:solidFill>
                <a:effectLst/>
                <a:uLnTx/>
                <a:uFillTx/>
                <a:latin typeface="Arial"/>
                <a:ea typeface="+mn-ea"/>
                <a:cs typeface="Arial"/>
              </a:rPr>
              <a:t>Traffic flow focused on east side </a:t>
            </a:r>
          </a:p>
        </p:txBody>
      </p:sp>
      <p:sp>
        <p:nvSpPr>
          <p:cNvPr id="21" name="TextBox 20">
            <a:extLst>
              <a:ext uri="{FF2B5EF4-FFF2-40B4-BE49-F238E27FC236}">
                <a16:creationId xmlns:a16="http://schemas.microsoft.com/office/drawing/2014/main" id="{C4F302E8-31A5-B68B-732D-C25CBAAEEECE}"/>
              </a:ext>
            </a:extLst>
          </p:cNvPr>
          <p:cNvSpPr txBox="1"/>
          <p:nvPr/>
        </p:nvSpPr>
        <p:spPr>
          <a:xfrm>
            <a:off x="5353658" y="2726406"/>
            <a:ext cx="3787283" cy="1016712"/>
          </a:xfrm>
          <a:prstGeom prst="rect">
            <a:avLst/>
          </a:prstGeom>
          <a:noFill/>
        </p:spPr>
        <p:txBody>
          <a:bodyPr wrap="square" lIns="46759" tIns="23380" rIns="46759" bIns="2338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500" b="1" i="0" u="sng" strike="noStrike" kern="1200" cap="none" spc="0" normalizeH="0" baseline="0" noProof="0">
                <a:ln>
                  <a:noFill/>
                </a:ln>
                <a:solidFill>
                  <a:srgbClr val="151C77"/>
                </a:solidFill>
                <a:effectLst/>
                <a:uLnTx/>
                <a:uFillTx/>
                <a:latin typeface="Arial"/>
                <a:ea typeface="+mn-ea"/>
                <a:cs typeface="Arial"/>
              </a:rPr>
              <a:t>Future Traffic Flow</a:t>
            </a:r>
            <a:endParaRPr kumimoji="0" lang="en-US" sz="1350" b="0" i="0" u="sng" strike="noStrike" kern="1200" cap="none" spc="0" normalizeH="0" baseline="0" noProof="0">
              <a:ln>
                <a:noFill/>
              </a:ln>
              <a:solidFill>
                <a:srgbClr val="000000"/>
              </a:solidFill>
              <a:effectLst/>
              <a:uLnTx/>
              <a:uFillTx/>
              <a:latin typeface="Arial"/>
              <a:ea typeface="+mn-ea"/>
              <a:cs typeface="Arial"/>
            </a:endParaRPr>
          </a:p>
          <a:p>
            <a:pPr marL="214313" marR="0" lvl="0" indent="-214313" algn="l" defTabSz="685800" rtl="0" eaLnBrk="1" fontAlgn="auto" latinLnBrk="0" hangingPunct="1">
              <a:lnSpc>
                <a:spcPct val="100000"/>
              </a:lnSpc>
              <a:spcBef>
                <a:spcPts val="0"/>
              </a:spcBef>
              <a:spcAft>
                <a:spcPts val="0"/>
              </a:spcAft>
              <a:buClrTx/>
              <a:buSzTx/>
              <a:buFont typeface="Wingdings"/>
              <a:buChar char="§"/>
              <a:tabLst/>
              <a:defRPr/>
            </a:pPr>
            <a:r>
              <a:rPr kumimoji="0" lang="en-US" sz="1200" b="1" i="0" u="none" strike="noStrike" kern="1200" cap="none" spc="0" normalizeH="0" baseline="0" noProof="0">
                <a:ln>
                  <a:noFill/>
                </a:ln>
                <a:solidFill>
                  <a:srgbClr val="151C77"/>
                </a:solidFill>
                <a:effectLst/>
                <a:uLnTx/>
                <a:uFillTx/>
                <a:latin typeface="Arial"/>
                <a:ea typeface="+mn-ea"/>
                <a:cs typeface="Arial"/>
              </a:rPr>
              <a:t>Main traffic route connecting West to East.</a:t>
            </a:r>
            <a:endParaRPr kumimoji="0" lang="en-US" sz="1200" b="0" i="0" u="none" strike="noStrike" kern="1200" cap="none" spc="0" normalizeH="0" baseline="0" noProof="0">
              <a:ln>
                <a:noFill/>
              </a:ln>
              <a:solidFill>
                <a:srgbClr val="151C77"/>
              </a:solidFill>
              <a:effectLst/>
              <a:uLnTx/>
              <a:uFillTx/>
              <a:latin typeface="Arial"/>
              <a:ea typeface="+mn-ea"/>
              <a:cs typeface="Arial"/>
            </a:endParaRPr>
          </a:p>
          <a:p>
            <a:pPr marL="214313" marR="0" lvl="0" indent="-214313" algn="l" defTabSz="685800" rtl="0" eaLnBrk="1" fontAlgn="auto" latinLnBrk="0" hangingPunct="1">
              <a:lnSpc>
                <a:spcPct val="100000"/>
              </a:lnSpc>
              <a:spcBef>
                <a:spcPts val="0"/>
              </a:spcBef>
              <a:spcAft>
                <a:spcPts val="0"/>
              </a:spcAft>
              <a:buClrTx/>
              <a:buSzTx/>
              <a:buFont typeface="Wingdings"/>
              <a:buChar char="§"/>
              <a:tabLst/>
              <a:defRPr/>
            </a:pPr>
            <a:r>
              <a:rPr kumimoji="0" lang="en-US" sz="1200" b="1" i="0" u="none" strike="noStrike" kern="1200" cap="none" spc="0" normalizeH="0" baseline="0" noProof="0">
                <a:ln>
                  <a:noFill/>
                </a:ln>
                <a:solidFill>
                  <a:srgbClr val="151C77"/>
                </a:solidFill>
                <a:effectLst/>
                <a:uLnTx/>
                <a:uFillTx/>
                <a:latin typeface="Arial"/>
                <a:ea typeface="+mn-ea"/>
                <a:cs typeface="Arial"/>
              </a:rPr>
              <a:t>Creation of West Gate will alleviate congested traffic created by Godeok City Commuters coming on/off base.</a:t>
            </a:r>
            <a:endParaRPr kumimoji="0" lang="en-US" sz="1200" b="0" i="0" u="none" strike="noStrike" kern="1200" cap="none" spc="0" normalizeH="0" baseline="0" noProof="0">
              <a:ln>
                <a:noFill/>
              </a:ln>
              <a:solidFill>
                <a:srgbClr val="151C77"/>
              </a:solidFill>
              <a:effectLst/>
              <a:uLnTx/>
              <a:uFillTx/>
              <a:latin typeface="Arial"/>
              <a:ea typeface="+mn-ea"/>
              <a:cs typeface="Arial"/>
            </a:endParaRPr>
          </a:p>
        </p:txBody>
      </p:sp>
    </p:spTree>
    <p:extLst>
      <p:ext uri="{BB962C8B-B14F-4D97-AF65-F5344CB8AC3E}">
        <p14:creationId xmlns:p14="http://schemas.microsoft.com/office/powerpoint/2010/main" val="1582791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30105-0F38-73C7-674D-E1F69CA8EA2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6EF549E-38BB-B1B5-BD34-11840BEA447F}"/>
              </a:ext>
            </a:extLst>
          </p:cNvPr>
          <p:cNvGrpSpPr/>
          <p:nvPr/>
        </p:nvGrpSpPr>
        <p:grpSpPr>
          <a:xfrm>
            <a:off x="0" y="1146770"/>
            <a:ext cx="9144000" cy="5150358"/>
            <a:chOff x="1488070" y="0"/>
            <a:chExt cx="9215859" cy="6867144"/>
          </a:xfrm>
        </p:grpSpPr>
        <p:pic>
          <p:nvPicPr>
            <p:cNvPr id="5" name="Picture 4">
              <a:extLst>
                <a:ext uri="{FF2B5EF4-FFF2-40B4-BE49-F238E27FC236}">
                  <a16:creationId xmlns:a16="http://schemas.microsoft.com/office/drawing/2014/main" id="{5096610E-1834-04D2-EBA8-C4921136EEB6}"/>
                </a:ext>
              </a:extLst>
            </p:cNvPr>
            <p:cNvPicPr>
              <a:picLocks noChangeAspect="1"/>
            </p:cNvPicPr>
            <p:nvPr/>
          </p:nvPicPr>
          <p:blipFill>
            <a:blip r:embed="rId2"/>
            <a:stretch>
              <a:fillRect/>
            </a:stretch>
          </p:blipFill>
          <p:spPr>
            <a:xfrm>
              <a:off x="1488070" y="0"/>
              <a:ext cx="9215859" cy="6858000"/>
            </a:xfrm>
            <a:prstGeom prst="rect">
              <a:avLst/>
            </a:prstGeom>
          </p:spPr>
        </p:pic>
        <p:sp>
          <p:nvSpPr>
            <p:cNvPr id="4" name="Freeform: Shape 3">
              <a:extLst>
                <a:ext uri="{FF2B5EF4-FFF2-40B4-BE49-F238E27FC236}">
                  <a16:creationId xmlns:a16="http://schemas.microsoft.com/office/drawing/2014/main" id="{8C568D34-39CE-0CF1-D302-D2B1A03D81EC}"/>
                </a:ext>
              </a:extLst>
            </p:cNvPr>
            <p:cNvSpPr/>
            <p:nvPr/>
          </p:nvSpPr>
          <p:spPr>
            <a:xfrm>
              <a:off x="7696708" y="5535168"/>
              <a:ext cx="2659380" cy="1331976"/>
            </a:xfrm>
            <a:custGeom>
              <a:avLst/>
              <a:gdLst>
                <a:gd name="connsiteX0" fmla="*/ 0 w 2322576"/>
                <a:gd name="connsiteY0" fmla="*/ 1103376 h 1103376"/>
                <a:gd name="connsiteX1" fmla="*/ 0 w 2322576"/>
                <a:gd name="connsiteY1" fmla="*/ 1103376 h 1103376"/>
                <a:gd name="connsiteX2" fmla="*/ 0 w 2322576"/>
                <a:gd name="connsiteY2" fmla="*/ 1011936 h 1103376"/>
                <a:gd name="connsiteX3" fmla="*/ 310896 w 2322576"/>
                <a:gd name="connsiteY3" fmla="*/ 1005840 h 1103376"/>
                <a:gd name="connsiteX4" fmla="*/ 1463040 w 2322576"/>
                <a:gd name="connsiteY4" fmla="*/ 0 h 1103376"/>
                <a:gd name="connsiteX5" fmla="*/ 2322576 w 2322576"/>
                <a:gd name="connsiteY5" fmla="*/ 682752 h 1103376"/>
                <a:gd name="connsiteX0" fmla="*/ 0 w 2388022"/>
                <a:gd name="connsiteY0" fmla="*/ 1103376 h 1103376"/>
                <a:gd name="connsiteX1" fmla="*/ 0 w 2388022"/>
                <a:gd name="connsiteY1" fmla="*/ 1103376 h 1103376"/>
                <a:gd name="connsiteX2" fmla="*/ 0 w 2388022"/>
                <a:gd name="connsiteY2" fmla="*/ 1011936 h 1103376"/>
                <a:gd name="connsiteX3" fmla="*/ 310896 w 2388022"/>
                <a:gd name="connsiteY3" fmla="*/ 1005840 h 1103376"/>
                <a:gd name="connsiteX4" fmla="*/ 1463040 w 2388022"/>
                <a:gd name="connsiteY4" fmla="*/ 0 h 1103376"/>
                <a:gd name="connsiteX5" fmla="*/ 2322576 w 2388022"/>
                <a:gd name="connsiteY5" fmla="*/ 682752 h 1103376"/>
                <a:gd name="connsiteX6" fmla="*/ 2328672 w 2388022"/>
                <a:gd name="connsiteY6" fmla="*/ 688848 h 1103376"/>
                <a:gd name="connsiteX0" fmla="*/ 0 w 2542032"/>
                <a:gd name="connsiteY0" fmla="*/ 1103376 h 1524000"/>
                <a:gd name="connsiteX1" fmla="*/ 0 w 2542032"/>
                <a:gd name="connsiteY1" fmla="*/ 1103376 h 1524000"/>
                <a:gd name="connsiteX2" fmla="*/ 0 w 2542032"/>
                <a:gd name="connsiteY2" fmla="*/ 1011936 h 1524000"/>
                <a:gd name="connsiteX3" fmla="*/ 310896 w 2542032"/>
                <a:gd name="connsiteY3" fmla="*/ 1005840 h 1524000"/>
                <a:gd name="connsiteX4" fmla="*/ 1463040 w 2542032"/>
                <a:gd name="connsiteY4" fmla="*/ 0 h 1524000"/>
                <a:gd name="connsiteX5" fmla="*/ 2322576 w 2542032"/>
                <a:gd name="connsiteY5" fmla="*/ 682752 h 1524000"/>
                <a:gd name="connsiteX6" fmla="*/ 2542032 w 2542032"/>
                <a:gd name="connsiteY6" fmla="*/ 1524000 h 1524000"/>
                <a:gd name="connsiteX0" fmla="*/ 0 w 2526792"/>
                <a:gd name="connsiteY0" fmla="*/ 1103376 h 1287780"/>
                <a:gd name="connsiteX1" fmla="*/ 0 w 2526792"/>
                <a:gd name="connsiteY1" fmla="*/ 1103376 h 1287780"/>
                <a:gd name="connsiteX2" fmla="*/ 0 w 2526792"/>
                <a:gd name="connsiteY2" fmla="*/ 1011936 h 1287780"/>
                <a:gd name="connsiteX3" fmla="*/ 310896 w 2526792"/>
                <a:gd name="connsiteY3" fmla="*/ 1005840 h 1287780"/>
                <a:gd name="connsiteX4" fmla="*/ 1463040 w 2526792"/>
                <a:gd name="connsiteY4" fmla="*/ 0 h 1287780"/>
                <a:gd name="connsiteX5" fmla="*/ 2322576 w 2526792"/>
                <a:gd name="connsiteY5" fmla="*/ 682752 h 1287780"/>
                <a:gd name="connsiteX6" fmla="*/ 2526792 w 2526792"/>
                <a:gd name="connsiteY6" fmla="*/ 1287780 h 1287780"/>
                <a:gd name="connsiteX0" fmla="*/ 0 w 2526792"/>
                <a:gd name="connsiteY0" fmla="*/ 1103376 h 1316736"/>
                <a:gd name="connsiteX1" fmla="*/ 7620 w 2526792"/>
                <a:gd name="connsiteY1" fmla="*/ 1316736 h 1316736"/>
                <a:gd name="connsiteX2" fmla="*/ 0 w 2526792"/>
                <a:gd name="connsiteY2" fmla="*/ 1011936 h 1316736"/>
                <a:gd name="connsiteX3" fmla="*/ 310896 w 2526792"/>
                <a:gd name="connsiteY3" fmla="*/ 1005840 h 1316736"/>
                <a:gd name="connsiteX4" fmla="*/ 1463040 w 2526792"/>
                <a:gd name="connsiteY4" fmla="*/ 0 h 1316736"/>
                <a:gd name="connsiteX5" fmla="*/ 2322576 w 2526792"/>
                <a:gd name="connsiteY5" fmla="*/ 682752 h 1316736"/>
                <a:gd name="connsiteX6" fmla="*/ 2526792 w 2526792"/>
                <a:gd name="connsiteY6" fmla="*/ 1287780 h 1316736"/>
                <a:gd name="connsiteX0" fmla="*/ 10668 w 2537460"/>
                <a:gd name="connsiteY0" fmla="*/ 1103376 h 1316736"/>
                <a:gd name="connsiteX1" fmla="*/ 18288 w 2537460"/>
                <a:gd name="connsiteY1" fmla="*/ 1316736 h 1316736"/>
                <a:gd name="connsiteX2" fmla="*/ 0 w 2537460"/>
                <a:gd name="connsiteY2" fmla="*/ 1284732 h 1316736"/>
                <a:gd name="connsiteX3" fmla="*/ 10668 w 2537460"/>
                <a:gd name="connsiteY3" fmla="*/ 1011936 h 1316736"/>
                <a:gd name="connsiteX4" fmla="*/ 321564 w 2537460"/>
                <a:gd name="connsiteY4" fmla="*/ 1005840 h 1316736"/>
                <a:gd name="connsiteX5" fmla="*/ 1473708 w 2537460"/>
                <a:gd name="connsiteY5" fmla="*/ 0 h 1316736"/>
                <a:gd name="connsiteX6" fmla="*/ 2333244 w 2537460"/>
                <a:gd name="connsiteY6" fmla="*/ 682752 h 1316736"/>
                <a:gd name="connsiteX7" fmla="*/ 2537460 w 2537460"/>
                <a:gd name="connsiteY7" fmla="*/ 1287780 h 1316736"/>
                <a:gd name="connsiteX0" fmla="*/ 10668 w 2537460"/>
                <a:gd name="connsiteY0" fmla="*/ 1103376 h 1287780"/>
                <a:gd name="connsiteX1" fmla="*/ 8128 w 2537460"/>
                <a:gd name="connsiteY1" fmla="*/ 1255776 h 1287780"/>
                <a:gd name="connsiteX2" fmla="*/ 0 w 2537460"/>
                <a:gd name="connsiteY2" fmla="*/ 1284732 h 1287780"/>
                <a:gd name="connsiteX3" fmla="*/ 10668 w 2537460"/>
                <a:gd name="connsiteY3" fmla="*/ 1011936 h 1287780"/>
                <a:gd name="connsiteX4" fmla="*/ 321564 w 2537460"/>
                <a:gd name="connsiteY4" fmla="*/ 1005840 h 1287780"/>
                <a:gd name="connsiteX5" fmla="*/ 1473708 w 2537460"/>
                <a:gd name="connsiteY5" fmla="*/ 0 h 1287780"/>
                <a:gd name="connsiteX6" fmla="*/ 2333244 w 2537460"/>
                <a:gd name="connsiteY6" fmla="*/ 682752 h 1287780"/>
                <a:gd name="connsiteX7" fmla="*/ 2537460 w 2537460"/>
                <a:gd name="connsiteY7" fmla="*/ 1287780 h 1287780"/>
                <a:gd name="connsiteX0" fmla="*/ 2540 w 2529332"/>
                <a:gd name="connsiteY0" fmla="*/ 1103376 h 1287780"/>
                <a:gd name="connsiteX1" fmla="*/ 0 w 2529332"/>
                <a:gd name="connsiteY1" fmla="*/ 1255776 h 1287780"/>
                <a:gd name="connsiteX2" fmla="*/ 1033272 w 2529332"/>
                <a:gd name="connsiteY2" fmla="*/ 1117092 h 1287780"/>
                <a:gd name="connsiteX3" fmla="*/ 2540 w 2529332"/>
                <a:gd name="connsiteY3" fmla="*/ 1011936 h 1287780"/>
                <a:gd name="connsiteX4" fmla="*/ 313436 w 2529332"/>
                <a:gd name="connsiteY4" fmla="*/ 1005840 h 1287780"/>
                <a:gd name="connsiteX5" fmla="*/ 1465580 w 2529332"/>
                <a:gd name="connsiteY5" fmla="*/ 0 h 1287780"/>
                <a:gd name="connsiteX6" fmla="*/ 2325116 w 2529332"/>
                <a:gd name="connsiteY6" fmla="*/ 682752 h 1287780"/>
                <a:gd name="connsiteX7" fmla="*/ 2529332 w 2529332"/>
                <a:gd name="connsiteY7" fmla="*/ 1287780 h 1287780"/>
                <a:gd name="connsiteX0" fmla="*/ 2527300 w 2529332"/>
                <a:gd name="connsiteY0" fmla="*/ 1271016 h 1287780"/>
                <a:gd name="connsiteX1" fmla="*/ 0 w 2529332"/>
                <a:gd name="connsiteY1" fmla="*/ 1255776 h 1287780"/>
                <a:gd name="connsiteX2" fmla="*/ 1033272 w 2529332"/>
                <a:gd name="connsiteY2" fmla="*/ 1117092 h 1287780"/>
                <a:gd name="connsiteX3" fmla="*/ 2540 w 2529332"/>
                <a:gd name="connsiteY3" fmla="*/ 1011936 h 1287780"/>
                <a:gd name="connsiteX4" fmla="*/ 313436 w 2529332"/>
                <a:gd name="connsiteY4" fmla="*/ 1005840 h 1287780"/>
                <a:gd name="connsiteX5" fmla="*/ 1465580 w 2529332"/>
                <a:gd name="connsiteY5" fmla="*/ 0 h 1287780"/>
                <a:gd name="connsiteX6" fmla="*/ 2325116 w 2529332"/>
                <a:gd name="connsiteY6" fmla="*/ 682752 h 1287780"/>
                <a:gd name="connsiteX7" fmla="*/ 2529332 w 2529332"/>
                <a:gd name="connsiteY7" fmla="*/ 1287780 h 1287780"/>
                <a:gd name="connsiteX0" fmla="*/ 2527300 w 2529332"/>
                <a:gd name="connsiteY0" fmla="*/ 1271016 h 1287780"/>
                <a:gd name="connsiteX1" fmla="*/ 0 w 2529332"/>
                <a:gd name="connsiteY1" fmla="*/ 1255776 h 1287780"/>
                <a:gd name="connsiteX2" fmla="*/ 2540 w 2529332"/>
                <a:gd name="connsiteY2" fmla="*/ 1011936 h 1287780"/>
                <a:gd name="connsiteX3" fmla="*/ 313436 w 2529332"/>
                <a:gd name="connsiteY3" fmla="*/ 1005840 h 1287780"/>
                <a:gd name="connsiteX4" fmla="*/ 1465580 w 2529332"/>
                <a:gd name="connsiteY4" fmla="*/ 0 h 1287780"/>
                <a:gd name="connsiteX5" fmla="*/ 2325116 w 2529332"/>
                <a:gd name="connsiteY5" fmla="*/ 682752 h 1287780"/>
                <a:gd name="connsiteX6" fmla="*/ 2529332 w 2529332"/>
                <a:gd name="connsiteY6" fmla="*/ 1287780 h 1287780"/>
                <a:gd name="connsiteX0" fmla="*/ 2524873 w 2526905"/>
                <a:gd name="connsiteY0" fmla="*/ 1271016 h 1301496"/>
                <a:gd name="connsiteX1" fmla="*/ 2653 w 2526905"/>
                <a:gd name="connsiteY1" fmla="*/ 1301496 h 1301496"/>
                <a:gd name="connsiteX2" fmla="*/ 113 w 2526905"/>
                <a:gd name="connsiteY2" fmla="*/ 1011936 h 1301496"/>
                <a:gd name="connsiteX3" fmla="*/ 311009 w 2526905"/>
                <a:gd name="connsiteY3" fmla="*/ 1005840 h 1301496"/>
                <a:gd name="connsiteX4" fmla="*/ 1463153 w 2526905"/>
                <a:gd name="connsiteY4" fmla="*/ 0 h 1301496"/>
                <a:gd name="connsiteX5" fmla="*/ 2322689 w 2526905"/>
                <a:gd name="connsiteY5" fmla="*/ 682752 h 1301496"/>
                <a:gd name="connsiteX6" fmla="*/ 2526905 w 2526905"/>
                <a:gd name="connsiteY6" fmla="*/ 1287780 h 1301496"/>
                <a:gd name="connsiteX0" fmla="*/ 2524873 w 2537065"/>
                <a:gd name="connsiteY0" fmla="*/ 1271016 h 1308100"/>
                <a:gd name="connsiteX1" fmla="*/ 2653 w 2537065"/>
                <a:gd name="connsiteY1" fmla="*/ 1301496 h 1308100"/>
                <a:gd name="connsiteX2" fmla="*/ 113 w 2537065"/>
                <a:gd name="connsiteY2" fmla="*/ 1011936 h 1308100"/>
                <a:gd name="connsiteX3" fmla="*/ 311009 w 2537065"/>
                <a:gd name="connsiteY3" fmla="*/ 1005840 h 1308100"/>
                <a:gd name="connsiteX4" fmla="*/ 1463153 w 2537065"/>
                <a:gd name="connsiteY4" fmla="*/ 0 h 1308100"/>
                <a:gd name="connsiteX5" fmla="*/ 2322689 w 2537065"/>
                <a:gd name="connsiteY5" fmla="*/ 682752 h 1308100"/>
                <a:gd name="connsiteX6" fmla="*/ 2537065 w 2537065"/>
                <a:gd name="connsiteY6" fmla="*/ 1308100 h 1308100"/>
                <a:gd name="connsiteX0" fmla="*/ 2524873 w 2537065"/>
                <a:gd name="connsiteY0" fmla="*/ 1286256 h 1308100"/>
                <a:gd name="connsiteX1" fmla="*/ 2653 w 2537065"/>
                <a:gd name="connsiteY1" fmla="*/ 1301496 h 1308100"/>
                <a:gd name="connsiteX2" fmla="*/ 113 w 2537065"/>
                <a:gd name="connsiteY2" fmla="*/ 1011936 h 1308100"/>
                <a:gd name="connsiteX3" fmla="*/ 311009 w 2537065"/>
                <a:gd name="connsiteY3" fmla="*/ 1005840 h 1308100"/>
                <a:gd name="connsiteX4" fmla="*/ 1463153 w 2537065"/>
                <a:gd name="connsiteY4" fmla="*/ 0 h 1308100"/>
                <a:gd name="connsiteX5" fmla="*/ 2322689 w 2537065"/>
                <a:gd name="connsiteY5" fmla="*/ 682752 h 1308100"/>
                <a:gd name="connsiteX6" fmla="*/ 2537065 w 2537065"/>
                <a:gd name="connsiteY6" fmla="*/ 1308100 h 1308100"/>
                <a:gd name="connsiteX0" fmla="*/ 2524873 w 2643745"/>
                <a:gd name="connsiteY0" fmla="*/ 1286256 h 1308100"/>
                <a:gd name="connsiteX1" fmla="*/ 2653 w 2643745"/>
                <a:gd name="connsiteY1" fmla="*/ 1301496 h 1308100"/>
                <a:gd name="connsiteX2" fmla="*/ 113 w 2643745"/>
                <a:gd name="connsiteY2" fmla="*/ 1011936 h 1308100"/>
                <a:gd name="connsiteX3" fmla="*/ 311009 w 2643745"/>
                <a:gd name="connsiteY3" fmla="*/ 1005840 h 1308100"/>
                <a:gd name="connsiteX4" fmla="*/ 1463153 w 2643745"/>
                <a:gd name="connsiteY4" fmla="*/ 0 h 1308100"/>
                <a:gd name="connsiteX5" fmla="*/ 2322689 w 2643745"/>
                <a:gd name="connsiteY5" fmla="*/ 682752 h 1308100"/>
                <a:gd name="connsiteX6" fmla="*/ 2643745 w 2643745"/>
                <a:gd name="connsiteY6" fmla="*/ 1308100 h 1308100"/>
                <a:gd name="connsiteX0" fmla="*/ 2656953 w 2656953"/>
                <a:gd name="connsiteY0" fmla="*/ 1301496 h 1316160"/>
                <a:gd name="connsiteX1" fmla="*/ 2653 w 2656953"/>
                <a:gd name="connsiteY1" fmla="*/ 1301496 h 1316160"/>
                <a:gd name="connsiteX2" fmla="*/ 113 w 2656953"/>
                <a:gd name="connsiteY2" fmla="*/ 1011936 h 1316160"/>
                <a:gd name="connsiteX3" fmla="*/ 311009 w 2656953"/>
                <a:gd name="connsiteY3" fmla="*/ 1005840 h 1316160"/>
                <a:gd name="connsiteX4" fmla="*/ 1463153 w 2656953"/>
                <a:gd name="connsiteY4" fmla="*/ 0 h 1316160"/>
                <a:gd name="connsiteX5" fmla="*/ 2322689 w 2656953"/>
                <a:gd name="connsiteY5" fmla="*/ 682752 h 1316160"/>
                <a:gd name="connsiteX6" fmla="*/ 2643745 w 2656953"/>
                <a:gd name="connsiteY6" fmla="*/ 1308100 h 1316160"/>
                <a:gd name="connsiteX0" fmla="*/ 2659380 w 2659380"/>
                <a:gd name="connsiteY0" fmla="*/ 1301496 h 1331976"/>
                <a:gd name="connsiteX1" fmla="*/ 0 w 2659380"/>
                <a:gd name="connsiteY1" fmla="*/ 1331976 h 1331976"/>
                <a:gd name="connsiteX2" fmla="*/ 2540 w 2659380"/>
                <a:gd name="connsiteY2" fmla="*/ 1011936 h 1331976"/>
                <a:gd name="connsiteX3" fmla="*/ 313436 w 2659380"/>
                <a:gd name="connsiteY3" fmla="*/ 1005840 h 1331976"/>
                <a:gd name="connsiteX4" fmla="*/ 1465580 w 2659380"/>
                <a:gd name="connsiteY4" fmla="*/ 0 h 1331976"/>
                <a:gd name="connsiteX5" fmla="*/ 2325116 w 2659380"/>
                <a:gd name="connsiteY5" fmla="*/ 682752 h 1331976"/>
                <a:gd name="connsiteX6" fmla="*/ 2646172 w 2659380"/>
                <a:gd name="connsiteY6" fmla="*/ 1308100 h 1331976"/>
                <a:gd name="connsiteX0" fmla="*/ 2659380 w 2659380"/>
                <a:gd name="connsiteY0" fmla="*/ 1301496 h 1331976"/>
                <a:gd name="connsiteX1" fmla="*/ 0 w 2659380"/>
                <a:gd name="connsiteY1" fmla="*/ 1331976 h 1331976"/>
                <a:gd name="connsiteX2" fmla="*/ 2540 w 2659380"/>
                <a:gd name="connsiteY2" fmla="*/ 1011936 h 1331976"/>
                <a:gd name="connsiteX3" fmla="*/ 313436 w 2659380"/>
                <a:gd name="connsiteY3" fmla="*/ 1005840 h 1331976"/>
                <a:gd name="connsiteX4" fmla="*/ 1465580 w 2659380"/>
                <a:gd name="connsiteY4" fmla="*/ 0 h 1331976"/>
                <a:gd name="connsiteX5" fmla="*/ 2325116 w 2659380"/>
                <a:gd name="connsiteY5" fmla="*/ 682752 h 1331976"/>
                <a:gd name="connsiteX6" fmla="*/ 2514092 w 2659380"/>
                <a:gd name="connsiteY6" fmla="*/ 972312 h 1331976"/>
                <a:gd name="connsiteX7" fmla="*/ 2646172 w 2659380"/>
                <a:gd name="connsiteY7" fmla="*/ 1308100 h 1331976"/>
                <a:gd name="connsiteX0" fmla="*/ 2659380 w 2659380"/>
                <a:gd name="connsiteY0" fmla="*/ 1301496 h 1331976"/>
                <a:gd name="connsiteX1" fmla="*/ 0 w 2659380"/>
                <a:gd name="connsiteY1" fmla="*/ 1331976 h 1331976"/>
                <a:gd name="connsiteX2" fmla="*/ 2540 w 2659380"/>
                <a:gd name="connsiteY2" fmla="*/ 1011936 h 1331976"/>
                <a:gd name="connsiteX3" fmla="*/ 313436 w 2659380"/>
                <a:gd name="connsiteY3" fmla="*/ 1005840 h 1331976"/>
                <a:gd name="connsiteX4" fmla="*/ 1465580 w 2659380"/>
                <a:gd name="connsiteY4" fmla="*/ 0 h 1331976"/>
                <a:gd name="connsiteX5" fmla="*/ 2325116 w 2659380"/>
                <a:gd name="connsiteY5" fmla="*/ 682752 h 1331976"/>
                <a:gd name="connsiteX6" fmla="*/ 2569972 w 2659380"/>
                <a:gd name="connsiteY6" fmla="*/ 972312 h 1331976"/>
                <a:gd name="connsiteX7" fmla="*/ 2646172 w 2659380"/>
                <a:gd name="connsiteY7" fmla="*/ 1308100 h 1331976"/>
                <a:gd name="connsiteX0" fmla="*/ 2659380 w 2659380"/>
                <a:gd name="connsiteY0" fmla="*/ 1301496 h 1331976"/>
                <a:gd name="connsiteX1" fmla="*/ 0 w 2659380"/>
                <a:gd name="connsiteY1" fmla="*/ 1331976 h 1331976"/>
                <a:gd name="connsiteX2" fmla="*/ 2540 w 2659380"/>
                <a:gd name="connsiteY2" fmla="*/ 1011936 h 1331976"/>
                <a:gd name="connsiteX3" fmla="*/ 313436 w 2659380"/>
                <a:gd name="connsiteY3" fmla="*/ 1005840 h 1331976"/>
                <a:gd name="connsiteX4" fmla="*/ 1465580 w 2659380"/>
                <a:gd name="connsiteY4" fmla="*/ 0 h 1331976"/>
                <a:gd name="connsiteX5" fmla="*/ 2325116 w 2659380"/>
                <a:gd name="connsiteY5" fmla="*/ 682752 h 1331976"/>
                <a:gd name="connsiteX6" fmla="*/ 2569972 w 2659380"/>
                <a:gd name="connsiteY6" fmla="*/ 972312 h 1331976"/>
                <a:gd name="connsiteX7" fmla="*/ 2646172 w 2659380"/>
                <a:gd name="connsiteY7" fmla="*/ 1308100 h 1331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380" h="1331976">
                  <a:moveTo>
                    <a:pt x="2659380" y="1301496"/>
                  </a:moveTo>
                  <a:cubicBezTo>
                    <a:pt x="2658533" y="1352296"/>
                    <a:pt x="847" y="1281176"/>
                    <a:pt x="0" y="1331976"/>
                  </a:cubicBezTo>
                  <a:cubicBezTo>
                    <a:pt x="847" y="1250696"/>
                    <a:pt x="1693" y="1093216"/>
                    <a:pt x="2540" y="1011936"/>
                  </a:cubicBezTo>
                  <a:lnTo>
                    <a:pt x="313436" y="1005840"/>
                  </a:lnTo>
                  <a:lnTo>
                    <a:pt x="1465580" y="0"/>
                  </a:lnTo>
                  <a:lnTo>
                    <a:pt x="2325116" y="682752"/>
                  </a:lnTo>
                  <a:cubicBezTo>
                    <a:pt x="2499868" y="844804"/>
                    <a:pt x="2516463" y="868087"/>
                    <a:pt x="2569972" y="972312"/>
                  </a:cubicBezTo>
                  <a:cubicBezTo>
                    <a:pt x="2674281" y="1234017"/>
                    <a:pt x="2624159" y="1252135"/>
                    <a:pt x="2646172" y="1308100"/>
                  </a:cubicBezTo>
                </a:path>
              </a:pathLst>
            </a:custGeom>
            <a:solidFill>
              <a:srgbClr val="7030A0">
                <a:alpha val="3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prstClr val="white"/>
                  </a:solidFill>
                  <a:effectLst/>
                  <a:uLnTx/>
                  <a:uFillTx/>
                  <a:latin typeface="Calibri" panose="020F0502020204030204"/>
                  <a:ea typeface="+mn-ea"/>
                  <a:cs typeface="+mn-cs"/>
                </a:rPr>
                <a:t>Samsung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prstClr val="white"/>
                  </a:solidFill>
                  <a:effectLst/>
                  <a:uLnTx/>
                  <a:uFillTx/>
                  <a:latin typeface="Calibri" panose="020F0502020204030204"/>
                  <a:ea typeface="+mn-ea"/>
                  <a:cs typeface="+mn-cs"/>
                </a:rPr>
                <a:t>Factory</a:t>
              </a:r>
            </a:p>
          </p:txBody>
        </p:sp>
        <p:sp>
          <p:nvSpPr>
            <p:cNvPr id="13" name="Oval 12">
              <a:extLst>
                <a:ext uri="{FF2B5EF4-FFF2-40B4-BE49-F238E27FC236}">
                  <a16:creationId xmlns:a16="http://schemas.microsoft.com/office/drawing/2014/main" id="{38154F13-6397-D21A-9901-B2C82DB65349}"/>
                </a:ext>
              </a:extLst>
            </p:cNvPr>
            <p:cNvSpPr/>
            <p:nvPr/>
          </p:nvSpPr>
          <p:spPr>
            <a:xfrm rot="1354090">
              <a:off x="4364182" y="1849581"/>
              <a:ext cx="137160" cy="137160"/>
            </a:xfrm>
            <a:prstGeom prst="ellipse">
              <a:avLst/>
            </a:prstGeom>
            <a:solidFill>
              <a:srgbClr val="FBC02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4E146A6-1704-8C1A-2B71-4143ED2FDECD}"/>
                </a:ext>
              </a:extLst>
            </p:cNvPr>
            <p:cNvSpPr/>
            <p:nvPr/>
          </p:nvSpPr>
          <p:spPr>
            <a:xfrm>
              <a:off x="3719945" y="1302326"/>
              <a:ext cx="137160" cy="137160"/>
            </a:xfrm>
            <a:prstGeom prst="ellipse">
              <a:avLst/>
            </a:prstGeom>
            <a:solidFill>
              <a:srgbClr val="42A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D6BF8714-DBF2-B820-2CC5-F57CA3D68310}"/>
                </a:ext>
              </a:extLst>
            </p:cNvPr>
            <p:cNvSpPr/>
            <p:nvPr/>
          </p:nvSpPr>
          <p:spPr>
            <a:xfrm>
              <a:off x="6254632" y="1604426"/>
              <a:ext cx="137160" cy="137160"/>
            </a:xfrm>
            <a:prstGeom prst="ellipse">
              <a:avLst/>
            </a:prstGeom>
            <a:solidFill>
              <a:srgbClr val="32409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0AB87A5A-D60A-0C95-12C4-E8562B5CD657}"/>
                </a:ext>
              </a:extLst>
            </p:cNvPr>
            <p:cNvSpPr txBox="1"/>
            <p:nvPr/>
          </p:nvSpPr>
          <p:spPr>
            <a:xfrm>
              <a:off x="4003964" y="1212273"/>
              <a:ext cx="727363" cy="230832"/>
            </a:xfrm>
            <a:prstGeom prst="rect">
              <a:avLst/>
            </a:prstGeom>
            <a:solidFill>
              <a:srgbClr val="42A5F5"/>
            </a:solidFill>
            <a:ln>
              <a:solidFill>
                <a:schemeClr val="tx1"/>
              </a:solidFill>
            </a:ln>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a:ln>
                    <a:noFill/>
                  </a:ln>
                  <a:solidFill>
                    <a:prstClr val="black"/>
                  </a:solidFill>
                  <a:effectLst/>
                  <a:uLnTx/>
                  <a:uFillTx/>
                  <a:latin typeface="Calibri" panose="020F0502020204030204"/>
                  <a:ea typeface="+mn-ea"/>
                  <a:cs typeface="+mn-cs"/>
                </a:rPr>
                <a:t>Davis Gate</a:t>
              </a:r>
            </a:p>
          </p:txBody>
        </p:sp>
        <p:sp>
          <p:nvSpPr>
            <p:cNvPr id="17" name="TextBox 16">
              <a:extLst>
                <a:ext uri="{FF2B5EF4-FFF2-40B4-BE49-F238E27FC236}">
                  <a16:creationId xmlns:a16="http://schemas.microsoft.com/office/drawing/2014/main" id="{492EA5BA-E8FE-F885-34D6-A8F267926FDF}"/>
                </a:ext>
              </a:extLst>
            </p:cNvPr>
            <p:cNvSpPr txBox="1"/>
            <p:nvPr/>
          </p:nvSpPr>
          <p:spPr>
            <a:xfrm>
              <a:off x="4585855" y="1712337"/>
              <a:ext cx="962890" cy="230832"/>
            </a:xfrm>
            <a:prstGeom prst="rect">
              <a:avLst/>
            </a:prstGeom>
            <a:gradFill>
              <a:gsLst>
                <a:gs pos="49000">
                  <a:srgbClr val="FCC02D"/>
                </a:gs>
                <a:gs pos="50000">
                  <a:schemeClr val="accent1">
                    <a:lumMod val="5000"/>
                    <a:lumOff val="95000"/>
                  </a:schemeClr>
                </a:gs>
                <a:gs pos="50000">
                  <a:srgbClr val="42A5F5"/>
                </a:gs>
              </a:gsLst>
              <a:lin ang="15480000" scaled="0"/>
            </a:gradFill>
            <a:ln>
              <a:solidFill>
                <a:schemeClr val="tx1"/>
              </a:solidFill>
            </a:ln>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a:ln>
                    <a:noFill/>
                  </a:ln>
                  <a:solidFill>
                    <a:prstClr val="black"/>
                  </a:solidFill>
                  <a:effectLst/>
                  <a:uLnTx/>
                  <a:uFillTx/>
                  <a:latin typeface="Calibri" panose="020F0502020204030204"/>
                  <a:ea typeface="+mn-ea"/>
                  <a:cs typeface="+mn-cs"/>
                </a:rPr>
                <a:t>New West Gate</a:t>
              </a:r>
            </a:p>
          </p:txBody>
        </p:sp>
        <p:sp>
          <p:nvSpPr>
            <p:cNvPr id="18" name="TextBox 17">
              <a:extLst>
                <a:ext uri="{FF2B5EF4-FFF2-40B4-BE49-F238E27FC236}">
                  <a16:creationId xmlns:a16="http://schemas.microsoft.com/office/drawing/2014/main" id="{B3E890C6-9D82-6C09-24DC-CDB9B7E5A074}"/>
                </a:ext>
              </a:extLst>
            </p:cNvPr>
            <p:cNvSpPr txBox="1"/>
            <p:nvPr/>
          </p:nvSpPr>
          <p:spPr>
            <a:xfrm>
              <a:off x="6488774" y="1319881"/>
              <a:ext cx="902626" cy="230832"/>
            </a:xfrm>
            <a:prstGeom prst="rect">
              <a:avLst/>
            </a:prstGeom>
            <a:solidFill>
              <a:srgbClr val="32409D"/>
            </a:solidFill>
            <a:ln>
              <a:solidFill>
                <a:schemeClr val="tx1"/>
              </a:solidFill>
            </a:ln>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a:ln>
                    <a:noFill/>
                  </a:ln>
                  <a:solidFill>
                    <a:prstClr val="white"/>
                  </a:solidFill>
                  <a:effectLst/>
                  <a:uLnTx/>
                  <a:uFillTx/>
                  <a:latin typeface="Calibri" panose="020F0502020204030204"/>
                  <a:ea typeface="+mn-ea"/>
                  <a:cs typeface="+mn-cs"/>
                </a:rPr>
                <a:t>ROKAF Gate</a:t>
              </a:r>
            </a:p>
          </p:txBody>
        </p:sp>
        <p:sp>
          <p:nvSpPr>
            <p:cNvPr id="19" name="Chord 18">
              <a:extLst>
                <a:ext uri="{FF2B5EF4-FFF2-40B4-BE49-F238E27FC236}">
                  <a16:creationId xmlns:a16="http://schemas.microsoft.com/office/drawing/2014/main" id="{34DA768F-2AD1-5209-C6C9-F06DF396AAAA}"/>
                </a:ext>
              </a:extLst>
            </p:cNvPr>
            <p:cNvSpPr/>
            <p:nvPr/>
          </p:nvSpPr>
          <p:spPr>
            <a:xfrm rot="2987085">
              <a:off x="4364182" y="1849581"/>
              <a:ext cx="137160" cy="137160"/>
            </a:xfrm>
            <a:prstGeom prst="chord">
              <a:avLst>
                <a:gd name="adj1" fmla="val 5365525"/>
                <a:gd name="adj2" fmla="val 16065103"/>
              </a:avLst>
            </a:prstGeom>
            <a:solidFill>
              <a:srgbClr val="42A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 name="Oval 2">
            <a:extLst>
              <a:ext uri="{FF2B5EF4-FFF2-40B4-BE49-F238E27FC236}">
                <a16:creationId xmlns:a16="http://schemas.microsoft.com/office/drawing/2014/main" id="{1AD76A43-FF91-8819-79D1-EFC544A5F2B3}"/>
              </a:ext>
            </a:extLst>
          </p:cNvPr>
          <p:cNvSpPr/>
          <p:nvPr/>
        </p:nvSpPr>
        <p:spPr>
          <a:xfrm>
            <a:off x="5544151" y="4553352"/>
            <a:ext cx="765209" cy="44841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a:t>British Godeok</a:t>
            </a:r>
          </a:p>
        </p:txBody>
      </p:sp>
    </p:spTree>
    <p:extLst>
      <p:ext uri="{BB962C8B-B14F-4D97-AF65-F5344CB8AC3E}">
        <p14:creationId xmlns:p14="http://schemas.microsoft.com/office/powerpoint/2010/main" val="2249555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518AB-6A33-7694-4987-3CD5CB23D624}"/>
              </a:ext>
            </a:extLst>
          </p:cNvPr>
          <p:cNvSpPr>
            <a:spLocks noGrp="1"/>
          </p:cNvSpPr>
          <p:nvPr>
            <p:ph type="title"/>
          </p:nvPr>
        </p:nvSpPr>
        <p:spPr/>
        <p:txBody>
          <a:bodyPr/>
          <a:lstStyle/>
          <a:p>
            <a:r>
              <a:rPr lang="en-US"/>
              <a:t>Last 6-months…</a:t>
            </a:r>
          </a:p>
        </p:txBody>
      </p:sp>
      <p:sp>
        <p:nvSpPr>
          <p:cNvPr id="3" name="Content Placeholder 2">
            <a:extLst>
              <a:ext uri="{FF2B5EF4-FFF2-40B4-BE49-F238E27FC236}">
                <a16:creationId xmlns:a16="http://schemas.microsoft.com/office/drawing/2014/main" id="{E88FC34A-412E-D1A0-225B-11A407701BEF}"/>
              </a:ext>
            </a:extLst>
          </p:cNvPr>
          <p:cNvSpPr>
            <a:spLocks noGrp="1"/>
          </p:cNvSpPr>
          <p:nvPr>
            <p:ph idx="1"/>
          </p:nvPr>
        </p:nvSpPr>
        <p:spPr>
          <a:xfrm>
            <a:off x="403460" y="1807369"/>
            <a:ext cx="4155707" cy="3698883"/>
          </a:xfrm>
        </p:spPr>
        <p:txBody>
          <a:bodyPr/>
          <a:lstStyle/>
          <a:p>
            <a:r>
              <a:rPr lang="en-US" sz="1275">
                <a:solidFill>
                  <a:srgbClr val="002060"/>
                </a:solidFill>
              </a:rPr>
              <a:t>Osan Teen Survey (On-going)</a:t>
            </a:r>
          </a:p>
          <a:p>
            <a:r>
              <a:rPr lang="en-US" sz="1275">
                <a:solidFill>
                  <a:srgbClr val="002060"/>
                </a:solidFill>
              </a:rPr>
              <a:t>Base Pool Improvements (May ‘26)</a:t>
            </a:r>
          </a:p>
          <a:p>
            <a:r>
              <a:rPr lang="en-US" sz="1275">
                <a:solidFill>
                  <a:srgbClr val="002060"/>
                </a:solidFill>
              </a:rPr>
              <a:t>Fitness Center Annex (April ‘26)</a:t>
            </a:r>
          </a:p>
          <a:p>
            <a:r>
              <a:rPr lang="en-US" sz="1275">
                <a:solidFill>
                  <a:srgbClr val="002060"/>
                </a:solidFill>
              </a:rPr>
              <a:t>Fitness Center Locker Room Refresh (Apr ‘26)</a:t>
            </a:r>
          </a:p>
          <a:p>
            <a:r>
              <a:rPr lang="en-US" sz="1275">
                <a:solidFill>
                  <a:srgbClr val="002060"/>
                </a:solidFill>
              </a:rPr>
              <a:t>New MFH Dog Park (Nov’ 25)</a:t>
            </a:r>
          </a:p>
          <a:p>
            <a:r>
              <a:rPr lang="en-US" sz="1275">
                <a:solidFill>
                  <a:srgbClr val="002060"/>
                </a:solidFill>
              </a:rPr>
              <a:t>OMHS Crosswalk Light</a:t>
            </a:r>
          </a:p>
          <a:p>
            <a:r>
              <a:rPr lang="en-US" sz="1275">
                <a:solidFill>
                  <a:srgbClr val="002060"/>
                </a:solidFill>
              </a:rPr>
              <a:t>Main Gate – 3 lanes open in a.m.</a:t>
            </a:r>
          </a:p>
          <a:p>
            <a:r>
              <a:rPr lang="en-US" sz="1275">
                <a:solidFill>
                  <a:srgbClr val="002060"/>
                </a:solidFill>
              </a:rPr>
              <a:t>Commander &amp; SEL Dashboard</a:t>
            </a:r>
          </a:p>
          <a:p>
            <a:r>
              <a:rPr lang="en-US" sz="1275">
                <a:solidFill>
                  <a:srgbClr val="002060"/>
                </a:solidFill>
              </a:rPr>
              <a:t>Mustang Center Paint Refresh (Mar ’26)</a:t>
            </a:r>
            <a:endParaRPr lang="en-US" sz="1275">
              <a:solidFill>
                <a:srgbClr val="002060"/>
              </a:solidFill>
              <a:cs typeface="Arial"/>
            </a:endParaRPr>
          </a:p>
          <a:p>
            <a:r>
              <a:rPr lang="en-US" sz="1275">
                <a:solidFill>
                  <a:srgbClr val="002060"/>
                </a:solidFill>
              </a:rPr>
              <a:t>Ready Families &amp; NEO Event </a:t>
            </a:r>
          </a:p>
          <a:p>
            <a:r>
              <a:rPr lang="en-US" sz="1275">
                <a:solidFill>
                  <a:srgbClr val="002060"/>
                </a:solidFill>
              </a:rPr>
              <a:t>Airmen Leadership School Re-opening (Feb ‘26)</a:t>
            </a:r>
          </a:p>
          <a:p>
            <a:r>
              <a:rPr lang="en-US" sz="1275">
                <a:solidFill>
                  <a:srgbClr val="002060"/>
                </a:solidFill>
              </a:rPr>
              <a:t>U.S./ROKAF Single-Entry Control Procedures</a:t>
            </a:r>
          </a:p>
          <a:p>
            <a:r>
              <a:rPr lang="en-US" sz="1275">
                <a:solidFill>
                  <a:srgbClr val="002060"/>
                </a:solidFill>
              </a:rPr>
              <a:t>Off-base Community Sports/STEM Trifold</a:t>
            </a:r>
          </a:p>
          <a:p>
            <a:r>
              <a:rPr lang="en-US" sz="1275">
                <a:solidFill>
                  <a:srgbClr val="002060"/>
                </a:solidFill>
              </a:rPr>
              <a:t>Soccer/Basketball Court Project at MFH (May ‘26)</a:t>
            </a:r>
          </a:p>
          <a:p>
            <a:r>
              <a:rPr lang="en-US" sz="1275">
                <a:solidFill>
                  <a:srgbClr val="002060"/>
                </a:solidFill>
              </a:rPr>
              <a:t>Dinosaur Park Renovation (Oct ‘25)</a:t>
            </a:r>
          </a:p>
          <a:p>
            <a:endParaRPr lang="en-US" sz="1200"/>
          </a:p>
        </p:txBody>
      </p:sp>
      <p:sp>
        <p:nvSpPr>
          <p:cNvPr id="4" name="Content Placeholder 2">
            <a:extLst>
              <a:ext uri="{FF2B5EF4-FFF2-40B4-BE49-F238E27FC236}">
                <a16:creationId xmlns:a16="http://schemas.microsoft.com/office/drawing/2014/main" id="{7CE64691-2D8B-595E-E89F-7D35E254DB2B}"/>
              </a:ext>
            </a:extLst>
          </p:cNvPr>
          <p:cNvSpPr txBox="1">
            <a:spLocks/>
          </p:cNvSpPr>
          <p:nvPr/>
        </p:nvSpPr>
        <p:spPr bwMode="auto">
          <a:xfrm>
            <a:off x="4701942" y="1819024"/>
            <a:ext cx="4155707" cy="32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marL="285749" indent="-285749" algn="l" rtl="0" eaLnBrk="1" fontAlgn="base" hangingPunct="1">
              <a:spcBef>
                <a:spcPct val="20000"/>
              </a:spcBef>
              <a:spcAft>
                <a:spcPct val="0"/>
              </a:spcAft>
              <a:buClr>
                <a:srgbClr val="151C77"/>
              </a:buClr>
              <a:buSzPct val="120000"/>
              <a:buFont typeface="Wingdings" pitchFamily="2" charset="2"/>
              <a:buChar char="§"/>
              <a:defRPr sz="2400" b="1">
                <a:solidFill>
                  <a:srgbClr val="151C77"/>
                </a:solidFill>
                <a:latin typeface="+mn-lt"/>
                <a:ea typeface="+mn-ea"/>
                <a:cs typeface="+mn-cs"/>
              </a:defRPr>
            </a:lvl1pPr>
            <a:lvl2pPr marL="688973" indent="-282574" algn="l" rtl="0" eaLnBrk="1" fontAlgn="base" hangingPunct="1">
              <a:spcBef>
                <a:spcPct val="20000"/>
              </a:spcBef>
              <a:spcAft>
                <a:spcPct val="0"/>
              </a:spcAft>
              <a:buClr>
                <a:srgbClr val="151C77"/>
              </a:buClr>
              <a:buSzPct val="120000"/>
              <a:buFont typeface="Wingdings" pitchFamily="2" charset="2"/>
              <a:buChar char="§"/>
              <a:defRPr sz="2200" b="1">
                <a:solidFill>
                  <a:srgbClr val="151C77"/>
                </a:solidFill>
                <a:latin typeface="+mn-lt"/>
              </a:defRPr>
            </a:lvl2pPr>
            <a:lvl3pPr marL="1027109" indent="-223837" algn="l" rtl="0" eaLnBrk="1" fontAlgn="base" hangingPunct="1">
              <a:spcBef>
                <a:spcPct val="20000"/>
              </a:spcBef>
              <a:spcAft>
                <a:spcPct val="0"/>
              </a:spcAft>
              <a:buClr>
                <a:srgbClr val="151C77"/>
              </a:buClr>
              <a:buSzPct val="120000"/>
              <a:buFont typeface="Wingdings" pitchFamily="2" charset="2"/>
              <a:buChar char="§"/>
              <a:defRPr b="1">
                <a:solidFill>
                  <a:srgbClr val="151C77"/>
                </a:solidFill>
                <a:latin typeface="+mn-lt"/>
              </a:defRPr>
            </a:lvl3pPr>
            <a:lvl4pPr marL="1600193" indent="-228599"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4pPr>
            <a:lvl5pPr marL="2057392" indent="-228599"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590" indent="-228599"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788" indent="-228599"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8986" indent="-228599"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185" indent="-228599"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9pPr>
          </a:lstStyle>
          <a:p>
            <a:pPr lvl="1"/>
            <a:r>
              <a:rPr lang="en-US" sz="1275">
                <a:solidFill>
                  <a:srgbClr val="002060"/>
                </a:solidFill>
                <a:cs typeface="Arial"/>
              </a:rPr>
              <a:t>4</a:t>
            </a:r>
            <a:r>
              <a:rPr lang="en-US" sz="1275" baseline="30000">
                <a:solidFill>
                  <a:srgbClr val="002060"/>
                </a:solidFill>
                <a:cs typeface="Arial"/>
              </a:rPr>
              <a:t>th</a:t>
            </a:r>
            <a:r>
              <a:rPr lang="en-US" sz="1275">
                <a:solidFill>
                  <a:srgbClr val="002060"/>
                </a:solidFill>
                <a:cs typeface="Arial"/>
              </a:rPr>
              <a:t> of July</a:t>
            </a:r>
          </a:p>
          <a:p>
            <a:pPr marL="688340" lvl="1" indent="-281940"/>
            <a:r>
              <a:rPr lang="en-US" sz="1250">
                <a:solidFill>
                  <a:srgbClr val="002060"/>
                </a:solidFill>
                <a:cs typeface="Arial"/>
              </a:rPr>
              <a:t>New MFH Pet Policy (May 26)</a:t>
            </a:r>
            <a:endParaRPr lang="en-US" sz="1250">
              <a:solidFill>
                <a:srgbClr val="002060"/>
              </a:solidFill>
            </a:endParaRPr>
          </a:p>
          <a:p>
            <a:pPr lvl="1"/>
            <a:r>
              <a:rPr lang="en-US" sz="1275">
                <a:solidFill>
                  <a:srgbClr val="002060"/>
                </a:solidFill>
              </a:rPr>
              <a:t>All Paws Pet Boarding (June ‘26)</a:t>
            </a:r>
          </a:p>
          <a:p>
            <a:pPr lvl="1"/>
            <a:r>
              <a:rPr lang="en-US" sz="1275">
                <a:solidFill>
                  <a:srgbClr val="002060"/>
                </a:solidFill>
                <a:cs typeface="Arial"/>
              </a:rPr>
              <a:t>Main Gate Parking Redesign (Mar '26)</a:t>
            </a:r>
          </a:p>
          <a:p>
            <a:pPr lvl="1"/>
            <a:r>
              <a:rPr lang="en-US" sz="1275">
                <a:solidFill>
                  <a:srgbClr val="002060"/>
                </a:solidFill>
                <a:ea typeface="+mn-lt"/>
                <a:cs typeface="+mn-lt"/>
              </a:rPr>
              <a:t>Chili's AC improvements (Apr '26)</a:t>
            </a:r>
          </a:p>
          <a:p>
            <a:pPr marL="688340" lvl="1" indent="-281940"/>
            <a:r>
              <a:rPr lang="en-US" sz="1275">
                <a:solidFill>
                  <a:srgbClr val="002060"/>
                </a:solidFill>
                <a:cs typeface="Arial"/>
              </a:rPr>
              <a:t>Checkpoint at </a:t>
            </a:r>
            <a:r>
              <a:rPr lang="en-US" sz="1275" err="1">
                <a:solidFill>
                  <a:srgbClr val="002060"/>
                </a:solidFill>
                <a:cs typeface="Arial"/>
              </a:rPr>
              <a:t>Checkertails</a:t>
            </a:r>
            <a:r>
              <a:rPr lang="en-US" sz="1275">
                <a:solidFill>
                  <a:srgbClr val="002060"/>
                </a:solidFill>
                <a:cs typeface="Arial"/>
              </a:rPr>
              <a:t> (May ’26)</a:t>
            </a:r>
          </a:p>
          <a:p>
            <a:pPr lvl="1"/>
            <a:r>
              <a:rPr lang="en-US" sz="1275">
                <a:solidFill>
                  <a:srgbClr val="002060"/>
                </a:solidFill>
                <a:cs typeface="Arial"/>
              </a:rPr>
              <a:t>Pass &amp; ID Refresh (Apr ‘26)</a:t>
            </a:r>
          </a:p>
          <a:p>
            <a:pPr lvl="1"/>
            <a:r>
              <a:rPr lang="en-US" sz="1275">
                <a:solidFill>
                  <a:srgbClr val="002060"/>
                </a:solidFill>
                <a:cs typeface="Arial"/>
              </a:rPr>
              <a:t>B1810 Bathroom Renovation (Apr '26)</a:t>
            </a:r>
          </a:p>
          <a:p>
            <a:pPr marL="688340" lvl="1" indent="-281940"/>
            <a:r>
              <a:rPr lang="en-US" sz="1250">
                <a:solidFill>
                  <a:srgbClr val="002060"/>
                </a:solidFill>
                <a:cs typeface="Arial"/>
              </a:rPr>
              <a:t>New Jirisan Chiller (May ’26)</a:t>
            </a:r>
          </a:p>
          <a:p>
            <a:pPr lvl="1"/>
            <a:r>
              <a:rPr lang="en-US" sz="1275">
                <a:solidFill>
                  <a:srgbClr val="002060"/>
                </a:solidFill>
                <a:cs typeface="Arial"/>
              </a:rPr>
              <a:t>New Chillers Dorms 499, 1460, 1462 (May ‘26)</a:t>
            </a:r>
          </a:p>
          <a:p>
            <a:pPr marL="688340" lvl="1" indent="-281940"/>
            <a:r>
              <a:rPr lang="en-US" sz="1250">
                <a:solidFill>
                  <a:srgbClr val="002060"/>
                </a:solidFill>
                <a:cs typeface="Arial"/>
              </a:rPr>
              <a:t>Hill 180 Playground Renovation (Jun 26)</a:t>
            </a:r>
          </a:p>
          <a:p>
            <a:pPr lvl="1"/>
            <a:r>
              <a:rPr lang="en-US" sz="1275">
                <a:solidFill>
                  <a:srgbClr val="002060"/>
                </a:solidFill>
                <a:cs typeface="Arial"/>
              </a:rPr>
              <a:t>Renovate B671 Kitchen and B1185 &amp; B1214 Bathrooms (April ‘26)</a:t>
            </a:r>
          </a:p>
          <a:p>
            <a:pPr lvl="1"/>
            <a:r>
              <a:rPr lang="en-US" sz="1275">
                <a:solidFill>
                  <a:srgbClr val="002060"/>
                </a:solidFill>
                <a:cs typeface="Arial"/>
              </a:rPr>
              <a:t>Military Housing Office Extended Operation Hours 0745-1600 (May ’26)</a:t>
            </a:r>
          </a:p>
          <a:p>
            <a:pPr lvl="1"/>
            <a:r>
              <a:rPr lang="en-US" sz="1275">
                <a:solidFill>
                  <a:srgbClr val="002060"/>
                </a:solidFill>
                <a:cs typeface="Arial"/>
              </a:rPr>
              <a:t>American Red Cross Volunteer Opportunities</a:t>
            </a:r>
          </a:p>
          <a:p>
            <a:pPr lvl="1"/>
            <a:r>
              <a:rPr lang="en-US" sz="1275">
                <a:solidFill>
                  <a:srgbClr val="002060"/>
                </a:solidFill>
                <a:cs typeface="Arial"/>
              </a:rPr>
              <a:t>Parking Improvements</a:t>
            </a:r>
          </a:p>
          <a:p>
            <a:pPr lvl="1"/>
            <a:r>
              <a:rPr lang="en-US" sz="1350">
                <a:solidFill>
                  <a:srgbClr val="002060"/>
                </a:solidFill>
                <a:cs typeface="Arial"/>
              </a:rPr>
              <a:t>New Housing Policy (Sum ‘26)</a:t>
            </a:r>
          </a:p>
          <a:p>
            <a:pPr lvl="1"/>
            <a:endParaRPr lang="en-US" sz="1275">
              <a:solidFill>
                <a:srgbClr val="002060"/>
              </a:solidFill>
              <a:cs typeface="Arial"/>
            </a:endParaRPr>
          </a:p>
          <a:p>
            <a:endParaRPr lang="en-US" sz="1200"/>
          </a:p>
          <a:p>
            <a:endParaRPr lang="en-US" sz="1200" kern="0"/>
          </a:p>
          <a:p>
            <a:endParaRPr lang="en-US" sz="1200" kern="0"/>
          </a:p>
        </p:txBody>
      </p:sp>
    </p:spTree>
    <p:extLst>
      <p:ext uri="{BB962C8B-B14F-4D97-AF65-F5344CB8AC3E}">
        <p14:creationId xmlns:p14="http://schemas.microsoft.com/office/powerpoint/2010/main" val="1886767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F19B7-3AEF-59B7-E9C6-9F4946354544}"/>
              </a:ext>
            </a:extLst>
          </p:cNvPr>
          <p:cNvSpPr>
            <a:spLocks noGrp="1"/>
          </p:cNvSpPr>
          <p:nvPr>
            <p:ph type="title"/>
          </p:nvPr>
        </p:nvSpPr>
        <p:spPr/>
        <p:txBody>
          <a:bodyPr/>
          <a:lstStyle/>
          <a:p>
            <a:r>
              <a:rPr lang="en-US"/>
              <a:t>Near-Term…next 12-months</a:t>
            </a:r>
            <a:br>
              <a:rPr lang="en-US"/>
            </a:br>
            <a:r>
              <a:rPr lang="en-US" sz="2100" i="1"/>
              <a:t>Summer ‘26 – Summer ‘27</a:t>
            </a:r>
            <a:endParaRPr lang="en-US" i="1"/>
          </a:p>
        </p:txBody>
      </p:sp>
      <p:sp>
        <p:nvSpPr>
          <p:cNvPr id="4" name="Content Placeholder 2">
            <a:extLst>
              <a:ext uri="{FF2B5EF4-FFF2-40B4-BE49-F238E27FC236}">
                <a16:creationId xmlns:a16="http://schemas.microsoft.com/office/drawing/2014/main" id="{A2886EC1-E051-6EB6-DA52-5C0CAD65741C}"/>
              </a:ext>
            </a:extLst>
          </p:cNvPr>
          <p:cNvSpPr>
            <a:spLocks noGrp="1"/>
          </p:cNvSpPr>
          <p:nvPr>
            <p:ph idx="1"/>
          </p:nvPr>
        </p:nvSpPr>
        <p:spPr>
          <a:xfrm>
            <a:off x="186891" y="1807369"/>
            <a:ext cx="4202229" cy="3243263"/>
          </a:xfrm>
        </p:spPr>
        <p:txBody>
          <a:bodyPr/>
          <a:lstStyle/>
          <a:p>
            <a:r>
              <a:rPr lang="en-US" sz="1350">
                <a:solidFill>
                  <a:srgbClr val="002060"/>
                </a:solidFill>
              </a:rPr>
              <a:t>Community Calendar</a:t>
            </a:r>
          </a:p>
          <a:p>
            <a:r>
              <a:rPr lang="en-US" sz="1350">
                <a:solidFill>
                  <a:srgbClr val="002060"/>
                </a:solidFill>
              </a:rPr>
              <a:t>Commissary Parking Garage Lighting (Sep ’26)</a:t>
            </a:r>
          </a:p>
          <a:p>
            <a:r>
              <a:rPr lang="en-US" sz="1350">
                <a:solidFill>
                  <a:srgbClr val="002060"/>
                </a:solidFill>
              </a:rPr>
              <a:t>Songtan Road Retaining Wall Project – larger sidewalks! (Oct ‘26)</a:t>
            </a:r>
          </a:p>
          <a:p>
            <a:r>
              <a:rPr lang="en-US" sz="1350">
                <a:solidFill>
                  <a:srgbClr val="002060"/>
                </a:solidFill>
              </a:rPr>
              <a:t>Softball Field Construction</a:t>
            </a:r>
          </a:p>
          <a:p>
            <a:r>
              <a:rPr lang="en-US" sz="1350">
                <a:solidFill>
                  <a:srgbClr val="002060"/>
                </a:solidFill>
              </a:rPr>
              <a:t>Back-to-School Bash</a:t>
            </a:r>
          </a:p>
          <a:p>
            <a:r>
              <a:rPr lang="en-US" sz="1350">
                <a:solidFill>
                  <a:srgbClr val="002060"/>
                </a:solidFill>
              </a:rPr>
              <a:t>Ready Families (Sept ‘26) </a:t>
            </a:r>
          </a:p>
          <a:p>
            <a:r>
              <a:rPr lang="en-US" sz="1350" err="1">
                <a:solidFill>
                  <a:srgbClr val="002060"/>
                </a:solidFill>
              </a:rPr>
              <a:t>Checkertails</a:t>
            </a:r>
            <a:r>
              <a:rPr lang="en-US" sz="1350">
                <a:solidFill>
                  <a:srgbClr val="002060"/>
                </a:solidFill>
              </a:rPr>
              <a:t> Renovation (Winter ‘26)</a:t>
            </a:r>
          </a:p>
          <a:p>
            <a:endParaRPr lang="en-US" sz="1200">
              <a:solidFill>
                <a:srgbClr val="002060"/>
              </a:solidFill>
            </a:endParaRPr>
          </a:p>
        </p:txBody>
      </p:sp>
      <p:sp>
        <p:nvSpPr>
          <p:cNvPr id="3" name="Content Placeholder 2">
            <a:extLst>
              <a:ext uri="{FF2B5EF4-FFF2-40B4-BE49-F238E27FC236}">
                <a16:creationId xmlns:a16="http://schemas.microsoft.com/office/drawing/2014/main" id="{F6F86350-FFB8-41E3-08A0-DA00DBBE3655}"/>
              </a:ext>
            </a:extLst>
          </p:cNvPr>
          <p:cNvSpPr txBox="1">
            <a:spLocks/>
          </p:cNvSpPr>
          <p:nvPr/>
        </p:nvSpPr>
        <p:spPr bwMode="auto">
          <a:xfrm>
            <a:off x="4442059" y="1807369"/>
            <a:ext cx="4437247" cy="32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marL="285749" indent="-285749" algn="l" rtl="0" eaLnBrk="1" fontAlgn="base" hangingPunct="1">
              <a:spcBef>
                <a:spcPct val="20000"/>
              </a:spcBef>
              <a:spcAft>
                <a:spcPct val="0"/>
              </a:spcAft>
              <a:buClr>
                <a:srgbClr val="151C77"/>
              </a:buClr>
              <a:buSzPct val="120000"/>
              <a:buFont typeface="Wingdings" pitchFamily="2" charset="2"/>
              <a:buChar char="§"/>
              <a:defRPr sz="2400" b="1">
                <a:solidFill>
                  <a:srgbClr val="151C77"/>
                </a:solidFill>
                <a:latin typeface="+mn-lt"/>
                <a:ea typeface="+mn-ea"/>
                <a:cs typeface="+mn-cs"/>
              </a:defRPr>
            </a:lvl1pPr>
            <a:lvl2pPr marL="688973" indent="-282574" algn="l" rtl="0" eaLnBrk="1" fontAlgn="base" hangingPunct="1">
              <a:spcBef>
                <a:spcPct val="20000"/>
              </a:spcBef>
              <a:spcAft>
                <a:spcPct val="0"/>
              </a:spcAft>
              <a:buClr>
                <a:srgbClr val="151C77"/>
              </a:buClr>
              <a:buSzPct val="120000"/>
              <a:buFont typeface="Wingdings" pitchFamily="2" charset="2"/>
              <a:buChar char="§"/>
              <a:defRPr sz="2200" b="1">
                <a:solidFill>
                  <a:srgbClr val="151C77"/>
                </a:solidFill>
                <a:latin typeface="+mn-lt"/>
              </a:defRPr>
            </a:lvl2pPr>
            <a:lvl3pPr marL="1027109" indent="-223837" algn="l" rtl="0" eaLnBrk="1" fontAlgn="base" hangingPunct="1">
              <a:spcBef>
                <a:spcPct val="20000"/>
              </a:spcBef>
              <a:spcAft>
                <a:spcPct val="0"/>
              </a:spcAft>
              <a:buClr>
                <a:srgbClr val="151C77"/>
              </a:buClr>
              <a:buSzPct val="120000"/>
              <a:buFont typeface="Wingdings" pitchFamily="2" charset="2"/>
              <a:buChar char="§"/>
              <a:defRPr b="1">
                <a:solidFill>
                  <a:srgbClr val="151C77"/>
                </a:solidFill>
                <a:latin typeface="+mn-lt"/>
              </a:defRPr>
            </a:lvl3pPr>
            <a:lvl4pPr marL="1600193" indent="-228599"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4pPr>
            <a:lvl5pPr marL="2057392" indent="-228599"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590" indent="-228599"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788" indent="-228599"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8986" indent="-228599"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185" indent="-228599"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9pPr>
          </a:lstStyle>
          <a:p>
            <a:r>
              <a:rPr lang="en-US" sz="1350">
                <a:solidFill>
                  <a:srgbClr val="002060"/>
                </a:solidFill>
              </a:rPr>
              <a:t>Softball Field Construction (June ’26)</a:t>
            </a:r>
          </a:p>
          <a:p>
            <a:r>
              <a:rPr lang="en-US" sz="1350">
                <a:solidFill>
                  <a:srgbClr val="002060"/>
                </a:solidFill>
                <a:cs typeface="Arial"/>
              </a:rPr>
              <a:t>Repaint MFH Parking Structure Floors (June ‘26)</a:t>
            </a:r>
          </a:p>
          <a:p>
            <a:r>
              <a:rPr lang="en-US" sz="1350">
                <a:solidFill>
                  <a:srgbClr val="002060"/>
                </a:solidFill>
                <a:cs typeface="Arial"/>
              </a:rPr>
              <a:t>New LED Lighting in Military Family Housing (July ‘26)</a:t>
            </a:r>
          </a:p>
          <a:p>
            <a:r>
              <a:rPr lang="en-US" sz="1350">
                <a:solidFill>
                  <a:srgbClr val="002060"/>
                </a:solidFill>
                <a:cs typeface="Arial"/>
              </a:rPr>
              <a:t>Renovated Dorms B382 &amp; B1458 (Spring ‘27)</a:t>
            </a:r>
          </a:p>
          <a:p>
            <a:r>
              <a:rPr lang="en-US" sz="1350">
                <a:solidFill>
                  <a:srgbClr val="002060"/>
                </a:solidFill>
                <a:cs typeface="Arial"/>
              </a:rPr>
              <a:t>BX Roof Repair (Sum ‘27)</a:t>
            </a:r>
          </a:p>
          <a:p>
            <a:r>
              <a:rPr lang="en-US" sz="1350">
                <a:solidFill>
                  <a:srgbClr val="002060"/>
                </a:solidFill>
                <a:cs typeface="Arial"/>
              </a:rPr>
              <a:t>Housing Fair Market Value Analysis (Sum ‘26)</a:t>
            </a:r>
          </a:p>
          <a:p>
            <a:r>
              <a:rPr lang="en-US" sz="1350">
                <a:solidFill>
                  <a:srgbClr val="002060"/>
                </a:solidFill>
                <a:cs typeface="Arial"/>
              </a:rPr>
              <a:t>Red Cross Dental Assistant Program (Fall ‘26)</a:t>
            </a:r>
          </a:p>
          <a:p>
            <a:r>
              <a:rPr lang="en-US" sz="1350">
                <a:solidFill>
                  <a:srgbClr val="002060"/>
                </a:solidFill>
                <a:cs typeface="Arial"/>
              </a:rPr>
              <a:t>Red Cross </a:t>
            </a:r>
            <a:r>
              <a:rPr lang="en-US" sz="1350" err="1">
                <a:solidFill>
                  <a:srgbClr val="002060"/>
                </a:solidFill>
                <a:cs typeface="Arial"/>
              </a:rPr>
              <a:t>VolnTEEN</a:t>
            </a:r>
            <a:r>
              <a:rPr lang="en-US" sz="1350">
                <a:solidFill>
                  <a:srgbClr val="002060"/>
                </a:solidFill>
                <a:cs typeface="Arial"/>
              </a:rPr>
              <a:t> Program (Sum ‘27)</a:t>
            </a:r>
          </a:p>
          <a:p>
            <a:r>
              <a:rPr lang="en-US" sz="1350">
                <a:solidFill>
                  <a:srgbClr val="002060"/>
                </a:solidFill>
                <a:cs typeface="Arial"/>
              </a:rPr>
              <a:t>Parking Improvements (Next Slide)</a:t>
            </a:r>
          </a:p>
          <a:p>
            <a:endParaRPr lang="en-US" sz="1200">
              <a:solidFill>
                <a:srgbClr val="002060"/>
              </a:solidFill>
              <a:cs typeface="Arial"/>
            </a:endParaRPr>
          </a:p>
          <a:p>
            <a:endParaRPr lang="en-US" sz="1200" kern="0">
              <a:solidFill>
                <a:srgbClr val="002060"/>
              </a:solidFill>
            </a:endParaRPr>
          </a:p>
        </p:txBody>
      </p:sp>
    </p:spTree>
    <p:extLst>
      <p:ext uri="{BB962C8B-B14F-4D97-AF65-F5344CB8AC3E}">
        <p14:creationId xmlns:p14="http://schemas.microsoft.com/office/powerpoint/2010/main" val="4002428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3DCAB88-6699-0EE0-202D-6C578F5858C6}"/>
              </a:ext>
            </a:extLst>
          </p:cNvPr>
          <p:cNvSpPr txBox="1">
            <a:spLocks/>
          </p:cNvSpPr>
          <p:nvPr/>
        </p:nvSpPr>
        <p:spPr>
          <a:xfrm>
            <a:off x="1695284" y="412752"/>
            <a:ext cx="5753819" cy="563606"/>
          </a:xfrm>
          <a:prstGeom prst="rect">
            <a:avLst/>
          </a:prstGeom>
        </p:spPr>
        <p:txBody>
          <a:bodyPr anchor="ctr">
            <a:noAutofit/>
          </a:bodyPr>
          <a:lstStyle>
            <a:lvl1pPr algn="r" rtl="0" eaLnBrk="1" fontAlgn="base" hangingPunct="1">
              <a:spcBef>
                <a:spcPct val="0"/>
              </a:spcBef>
              <a:spcAft>
                <a:spcPct val="0"/>
              </a:spcAft>
              <a:defRPr sz="4000" b="1">
                <a:solidFill>
                  <a:srgbClr val="151C77"/>
                </a:solidFill>
                <a:latin typeface="+mj-lt"/>
                <a:ea typeface="+mj-ea"/>
                <a:cs typeface="+mj-cs"/>
              </a:defRPr>
            </a:lvl1pPr>
            <a:lvl2pPr algn="r" rtl="0" eaLnBrk="1" fontAlgn="base" hangingPunct="1">
              <a:spcBef>
                <a:spcPct val="0"/>
              </a:spcBef>
              <a:spcAft>
                <a:spcPct val="0"/>
              </a:spcAft>
              <a:defRPr sz="4000" b="1">
                <a:solidFill>
                  <a:srgbClr val="151C77"/>
                </a:solidFill>
                <a:latin typeface="Arial" pitchFamily="34" charset="0"/>
              </a:defRPr>
            </a:lvl2pPr>
            <a:lvl3pPr algn="r" rtl="0" eaLnBrk="1" fontAlgn="base" hangingPunct="1">
              <a:spcBef>
                <a:spcPct val="0"/>
              </a:spcBef>
              <a:spcAft>
                <a:spcPct val="0"/>
              </a:spcAft>
              <a:defRPr sz="4000" b="1">
                <a:solidFill>
                  <a:srgbClr val="151C77"/>
                </a:solidFill>
                <a:latin typeface="Arial" pitchFamily="34" charset="0"/>
              </a:defRPr>
            </a:lvl3pPr>
            <a:lvl4pPr algn="r" rtl="0" eaLnBrk="1" fontAlgn="base" hangingPunct="1">
              <a:spcBef>
                <a:spcPct val="0"/>
              </a:spcBef>
              <a:spcAft>
                <a:spcPct val="0"/>
              </a:spcAft>
              <a:defRPr sz="4000" b="1">
                <a:solidFill>
                  <a:srgbClr val="151C77"/>
                </a:solidFill>
                <a:latin typeface="Arial" pitchFamily="34" charset="0"/>
              </a:defRPr>
            </a:lvl4pPr>
            <a:lvl5pPr algn="r" rtl="0" eaLnBrk="1" fontAlgn="base" hangingPunct="1">
              <a:spcBef>
                <a:spcPct val="0"/>
              </a:spcBef>
              <a:spcAft>
                <a:spcPct val="0"/>
              </a:spcAft>
              <a:defRPr sz="4000" b="1">
                <a:solidFill>
                  <a:srgbClr val="151C77"/>
                </a:solidFill>
                <a:latin typeface="Arial" pitchFamily="34" charset="0"/>
              </a:defRPr>
            </a:lvl5pPr>
            <a:lvl6pPr marL="457200" algn="r" rtl="0" eaLnBrk="1" fontAlgn="base" hangingPunct="1">
              <a:spcBef>
                <a:spcPct val="0"/>
              </a:spcBef>
              <a:spcAft>
                <a:spcPct val="0"/>
              </a:spcAft>
              <a:defRPr sz="4000" b="1">
                <a:solidFill>
                  <a:srgbClr val="151C77"/>
                </a:solidFill>
                <a:latin typeface="Arial" pitchFamily="34" charset="0"/>
              </a:defRPr>
            </a:lvl6pPr>
            <a:lvl7pPr marL="914400" algn="r" rtl="0" eaLnBrk="1" fontAlgn="base" hangingPunct="1">
              <a:spcBef>
                <a:spcPct val="0"/>
              </a:spcBef>
              <a:spcAft>
                <a:spcPct val="0"/>
              </a:spcAft>
              <a:defRPr sz="4000" b="1">
                <a:solidFill>
                  <a:srgbClr val="151C77"/>
                </a:solidFill>
                <a:latin typeface="Arial" pitchFamily="34" charset="0"/>
              </a:defRPr>
            </a:lvl7pPr>
            <a:lvl8pPr marL="1371600" algn="r" rtl="0" eaLnBrk="1" fontAlgn="base" hangingPunct="1">
              <a:spcBef>
                <a:spcPct val="0"/>
              </a:spcBef>
              <a:spcAft>
                <a:spcPct val="0"/>
              </a:spcAft>
              <a:defRPr sz="4000" b="1">
                <a:solidFill>
                  <a:srgbClr val="151C77"/>
                </a:solidFill>
                <a:latin typeface="Arial" pitchFamily="34" charset="0"/>
              </a:defRPr>
            </a:lvl8pPr>
            <a:lvl9pPr marL="1828800" algn="r" rtl="0" eaLnBrk="1" fontAlgn="base" hangingPunct="1">
              <a:spcBef>
                <a:spcPct val="0"/>
              </a:spcBef>
              <a:spcAft>
                <a:spcPct val="0"/>
              </a:spcAft>
              <a:defRPr sz="4000" b="1">
                <a:solidFill>
                  <a:srgbClr val="151C77"/>
                </a:solidFill>
                <a:latin typeface="Arial"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a:noFill/>
                </a:ln>
                <a:solidFill>
                  <a:srgbClr val="151C77"/>
                </a:solidFill>
                <a:effectLst/>
                <a:uLnTx/>
                <a:uFillTx/>
                <a:latin typeface="Arial"/>
                <a:ea typeface="+mj-ea"/>
                <a:cs typeface="+mj-cs"/>
              </a:rPr>
              <a:t>Osan AB Community Calendar</a:t>
            </a:r>
          </a:p>
        </p:txBody>
      </p:sp>
      <p:pic>
        <p:nvPicPr>
          <p:cNvPr id="3" name="Picture 2" descr="Logo&#10;&#10;AI-generated content may be incorrect.">
            <a:extLst>
              <a:ext uri="{FF2B5EF4-FFF2-40B4-BE49-F238E27FC236}">
                <a16:creationId xmlns:a16="http://schemas.microsoft.com/office/drawing/2014/main" id="{4BA6B102-953D-FDA8-AD86-8977EC77C43D}"/>
              </a:ext>
            </a:extLst>
          </p:cNvPr>
          <p:cNvPicPr>
            <a:picLocks noChangeAspect="1"/>
          </p:cNvPicPr>
          <p:nvPr/>
        </p:nvPicPr>
        <p:blipFill>
          <a:blip r:embed="rId3"/>
          <a:stretch>
            <a:fillRect/>
          </a:stretch>
        </p:blipFill>
        <p:spPr>
          <a:xfrm>
            <a:off x="7999193" y="978604"/>
            <a:ext cx="763417" cy="722678"/>
          </a:xfrm>
          <a:prstGeom prst="rect">
            <a:avLst/>
          </a:prstGeom>
        </p:spPr>
      </p:pic>
      <p:pic>
        <p:nvPicPr>
          <p:cNvPr id="4" name="Picture 3">
            <a:extLst>
              <a:ext uri="{FF2B5EF4-FFF2-40B4-BE49-F238E27FC236}">
                <a16:creationId xmlns:a16="http://schemas.microsoft.com/office/drawing/2014/main" id="{17B8136D-99DF-2FEE-1DD7-D09847D1976D}"/>
              </a:ext>
            </a:extLst>
          </p:cNvPr>
          <p:cNvPicPr>
            <a:picLocks noChangeAspect="1"/>
          </p:cNvPicPr>
          <p:nvPr/>
        </p:nvPicPr>
        <p:blipFill>
          <a:blip r:embed="rId4"/>
          <a:stretch>
            <a:fillRect/>
          </a:stretch>
        </p:blipFill>
        <p:spPr>
          <a:xfrm>
            <a:off x="88438" y="2788389"/>
            <a:ext cx="6269501" cy="2864138"/>
          </a:xfrm>
          <a:prstGeom prst="rect">
            <a:avLst/>
          </a:prstGeom>
        </p:spPr>
      </p:pic>
      <p:sp>
        <p:nvSpPr>
          <p:cNvPr id="5" name="Content Placeholder 3">
            <a:extLst>
              <a:ext uri="{FF2B5EF4-FFF2-40B4-BE49-F238E27FC236}">
                <a16:creationId xmlns:a16="http://schemas.microsoft.com/office/drawing/2014/main" id="{5D159EE9-22A6-106B-3FB9-0FD4F9CB3788}"/>
              </a:ext>
            </a:extLst>
          </p:cNvPr>
          <p:cNvSpPr txBox="1">
            <a:spLocks/>
          </p:cNvSpPr>
          <p:nvPr/>
        </p:nvSpPr>
        <p:spPr>
          <a:xfrm>
            <a:off x="88437" y="1753293"/>
            <a:ext cx="4148417" cy="347153"/>
          </a:xfrm>
          <a:prstGeom prst="rect">
            <a:avLst/>
          </a:prstGeom>
        </p:spPr>
        <p:txBody>
          <a:bodyPr anchor="t">
            <a:normAutofit/>
          </a:bodyPr>
          <a:lst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26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20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8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05000"/>
              </a:lnSpc>
              <a:spcBef>
                <a:spcPts val="675"/>
              </a:spcBef>
              <a:spcAft>
                <a:spcPts val="0"/>
              </a:spcAft>
              <a:buClr>
                <a:srgbClr val="AAE2CA"/>
              </a:buClr>
              <a:buSzTx/>
              <a:buFont typeface="Avenir Next LT Pro" panose="020B0504020202020204" pitchFamily="34" charset="0"/>
              <a:buNone/>
              <a:tabLst/>
              <a:defRPr/>
            </a:pPr>
            <a:r>
              <a:rPr kumimoji="0" lang="en-US" sz="1800" b="0" i="0" u="none" strike="noStrike" kern="1200" cap="none" spc="0" normalizeH="0" baseline="0" noProof="0">
                <a:ln>
                  <a:noFill/>
                </a:ln>
                <a:solidFill>
                  <a:srgbClr val="000000"/>
                </a:solidFill>
                <a:effectLst/>
                <a:uLnTx/>
                <a:uFillTx/>
                <a:latin typeface="Arial"/>
                <a:ea typeface="+mn-ea"/>
                <a:cs typeface="+mn-cs"/>
              </a:rPr>
              <a:t>Hosted on the </a:t>
            </a:r>
            <a:r>
              <a:rPr kumimoji="0" lang="en-US" sz="1800" b="0" i="0" u="none" strike="noStrike" kern="1200" cap="none" spc="0" normalizeH="0" baseline="0" noProof="0">
                <a:ln>
                  <a:noFill/>
                </a:ln>
                <a:solidFill>
                  <a:srgbClr val="000000"/>
                </a:solidFill>
                <a:effectLst/>
                <a:uLnTx/>
                <a:uFillTx/>
                <a:latin typeface="Arial"/>
                <a:ea typeface="+mn-ea"/>
                <a:cs typeface="+mn-cs"/>
                <a:hlinkClick r:id="rId5"/>
              </a:rPr>
              <a:t>Osan AB Homepage!</a:t>
            </a:r>
            <a:endParaRPr kumimoji="0" lang="en-US" sz="900" b="0" i="0" u="none" strike="noStrike" kern="1200" cap="none" spc="0" normalizeH="0" baseline="0" noProof="0">
              <a:ln>
                <a:noFill/>
              </a:ln>
              <a:solidFill>
                <a:srgbClr val="000000"/>
              </a:solidFill>
              <a:effectLst/>
              <a:uLnTx/>
              <a:uFillTx/>
              <a:latin typeface="Arial"/>
              <a:ea typeface="+mn-ea"/>
              <a:cs typeface="+mn-cs"/>
            </a:endParaRPr>
          </a:p>
        </p:txBody>
      </p:sp>
      <p:pic>
        <p:nvPicPr>
          <p:cNvPr id="9" name="Picture 8">
            <a:extLst>
              <a:ext uri="{FF2B5EF4-FFF2-40B4-BE49-F238E27FC236}">
                <a16:creationId xmlns:a16="http://schemas.microsoft.com/office/drawing/2014/main" id="{D6993398-8BAB-4001-FD4C-4D1BD6FD3BD1}"/>
              </a:ext>
            </a:extLst>
          </p:cNvPr>
          <p:cNvPicPr>
            <a:picLocks noChangeAspect="1"/>
          </p:cNvPicPr>
          <p:nvPr/>
        </p:nvPicPr>
        <p:blipFill>
          <a:blip r:embed="rId6"/>
          <a:stretch>
            <a:fillRect/>
          </a:stretch>
        </p:blipFill>
        <p:spPr>
          <a:xfrm>
            <a:off x="6711317" y="2716740"/>
            <a:ext cx="2368389" cy="2935786"/>
          </a:xfrm>
          <a:prstGeom prst="rect">
            <a:avLst/>
          </a:prstGeom>
        </p:spPr>
      </p:pic>
      <p:sp>
        <p:nvSpPr>
          <p:cNvPr id="10" name="TextBox 9">
            <a:extLst>
              <a:ext uri="{FF2B5EF4-FFF2-40B4-BE49-F238E27FC236}">
                <a16:creationId xmlns:a16="http://schemas.microsoft.com/office/drawing/2014/main" id="{77833A4F-D6E1-99C8-79A3-0BDB7B26EB94}"/>
              </a:ext>
            </a:extLst>
          </p:cNvPr>
          <p:cNvSpPr txBox="1"/>
          <p:nvPr/>
        </p:nvSpPr>
        <p:spPr>
          <a:xfrm>
            <a:off x="4283248" y="1764668"/>
            <a:ext cx="3812582" cy="57708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Arial"/>
                <a:ea typeface="+mn-ea"/>
                <a:cs typeface="+mn-cs"/>
              </a:rPr>
              <a:t>Coming soon… On the </a:t>
            </a:r>
            <a:r>
              <a:rPr kumimoji="0" lang="en-US" sz="1050" b="1" i="0" u="none" strike="noStrike" kern="1200" cap="none" spc="0" normalizeH="0" baseline="0" noProof="0">
                <a:ln>
                  <a:noFill/>
                </a:ln>
                <a:solidFill>
                  <a:srgbClr val="FF0000"/>
                </a:solidFill>
                <a:effectLst/>
                <a:uLnTx/>
                <a:uFillTx/>
                <a:latin typeface="Arial"/>
                <a:ea typeface="+mn-ea"/>
                <a:cs typeface="+mn-cs"/>
              </a:rPr>
              <a:t>51</a:t>
            </a:r>
            <a:r>
              <a:rPr kumimoji="0" lang="en-US" sz="1050" b="1" i="0" u="none" strike="noStrike" kern="1200" cap="none" spc="0" normalizeH="0" baseline="30000" noProof="0">
                <a:ln>
                  <a:noFill/>
                </a:ln>
                <a:solidFill>
                  <a:srgbClr val="FF0000"/>
                </a:solidFill>
                <a:effectLst/>
                <a:uLnTx/>
                <a:uFillTx/>
                <a:latin typeface="Arial"/>
                <a:ea typeface="+mn-ea"/>
                <a:cs typeface="+mn-cs"/>
              </a:rPr>
              <a:t>st</a:t>
            </a:r>
            <a:r>
              <a:rPr kumimoji="0" lang="en-US" sz="1050" b="1" i="0" u="none" strike="noStrike" kern="1200" cap="none" spc="0" normalizeH="0" baseline="0" noProof="0">
                <a:ln>
                  <a:noFill/>
                </a:ln>
                <a:solidFill>
                  <a:srgbClr val="FF0000"/>
                </a:solidFill>
                <a:effectLst/>
                <a:uLnTx/>
                <a:uFillTx/>
                <a:latin typeface="Arial"/>
                <a:ea typeface="+mn-ea"/>
                <a:cs typeface="+mn-cs"/>
              </a:rPr>
              <a:t> Force Support Squadron App </a:t>
            </a:r>
            <a:br>
              <a:rPr kumimoji="0" lang="en-US" sz="1050" b="1" i="0" u="none" strike="noStrike" kern="1200" cap="none" spc="0" normalizeH="0" baseline="0" noProof="0">
                <a:ln>
                  <a:noFill/>
                </a:ln>
                <a:solidFill>
                  <a:srgbClr val="000000"/>
                </a:solidFill>
                <a:effectLst/>
                <a:uLnTx/>
                <a:uFillTx/>
                <a:latin typeface="Arial"/>
                <a:ea typeface="+mn-ea"/>
                <a:cs typeface="+mn-cs"/>
              </a:rPr>
            </a:br>
            <a:r>
              <a:rPr kumimoji="0" lang="en-US" sz="1050" b="1" i="0" u="none" strike="noStrike" kern="1200" cap="none" spc="0" normalizeH="0" baseline="0" noProof="0">
                <a:ln>
                  <a:noFill/>
                </a:ln>
                <a:solidFill>
                  <a:srgbClr val="000000"/>
                </a:solidFill>
                <a:effectLst/>
                <a:uLnTx/>
                <a:uFillTx/>
                <a:latin typeface="Arial"/>
                <a:ea typeface="+mn-ea"/>
                <a:cs typeface="+mn-cs"/>
              </a:rPr>
              <a:t>-  Download now on the </a:t>
            </a:r>
            <a:r>
              <a:rPr kumimoji="0" lang="en-US" sz="1050" b="1" i="0" u="none" strike="noStrike" kern="1200" cap="none" spc="0" normalizeH="0" baseline="0" noProof="0">
                <a:ln>
                  <a:noFill/>
                </a:ln>
                <a:solidFill>
                  <a:srgbClr val="000000"/>
                </a:solidFill>
                <a:effectLst/>
                <a:uLnTx/>
                <a:uFillTx/>
                <a:latin typeface="Arial"/>
                <a:ea typeface="+mn-ea"/>
                <a:cs typeface="+mn-cs"/>
                <a:hlinkClick r:id="rId7"/>
              </a:rPr>
              <a:t>Google Play Store</a:t>
            </a:r>
            <a:endParaRPr kumimoji="0" lang="en-US" sz="1050" b="1" i="0" u="none" strike="noStrike" kern="1200" cap="none" spc="0" normalizeH="0" baseline="0" noProof="0">
              <a:ln>
                <a:noFill/>
              </a:ln>
              <a:solidFill>
                <a:srgbClr val="000000"/>
              </a:solidFill>
              <a:effectLst/>
              <a:uLnTx/>
              <a:uFillTx/>
              <a:latin typeface="Arial"/>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Arial"/>
                <a:ea typeface="+mn-ea"/>
                <a:cs typeface="+mn-cs"/>
              </a:rPr>
              <a:t>-  Also available on the </a:t>
            </a:r>
            <a:r>
              <a:rPr kumimoji="0" lang="en-US" sz="1050" b="1" i="0" u="none" strike="noStrike" kern="1200" cap="none" spc="0" normalizeH="0" baseline="0" noProof="0">
                <a:ln>
                  <a:noFill/>
                </a:ln>
                <a:solidFill>
                  <a:srgbClr val="000000"/>
                </a:solidFill>
                <a:effectLst/>
                <a:uLnTx/>
                <a:uFillTx/>
                <a:latin typeface="Arial"/>
                <a:ea typeface="+mn-ea"/>
                <a:cs typeface="+mn-cs"/>
                <a:hlinkClick r:id="rId8"/>
              </a:rPr>
              <a:t>Apple App Store</a:t>
            </a:r>
            <a:endParaRPr kumimoji="0" lang="en-US" sz="1050" b="1" i="0" u="none" strike="noStrike" kern="1200" cap="none" spc="0" normalizeH="0" baseline="0" noProof="0">
              <a:ln>
                <a:noFill/>
              </a:ln>
              <a:solidFill>
                <a:srgbClr val="000000"/>
              </a:solidFill>
              <a:effectLst/>
              <a:uLnTx/>
              <a:uFillTx/>
              <a:latin typeface="Arial"/>
              <a:ea typeface="+mn-ea"/>
              <a:cs typeface="+mn-cs"/>
            </a:endParaRPr>
          </a:p>
        </p:txBody>
      </p:sp>
      <p:pic>
        <p:nvPicPr>
          <p:cNvPr id="12" name="Picture 11">
            <a:extLst>
              <a:ext uri="{FF2B5EF4-FFF2-40B4-BE49-F238E27FC236}">
                <a16:creationId xmlns:a16="http://schemas.microsoft.com/office/drawing/2014/main" id="{A91B6EC4-78C0-2991-53C3-89E413453AF4}"/>
              </a:ext>
            </a:extLst>
          </p:cNvPr>
          <p:cNvPicPr>
            <a:picLocks noChangeAspect="1"/>
          </p:cNvPicPr>
          <p:nvPr/>
        </p:nvPicPr>
        <p:blipFill>
          <a:blip r:embed="rId9"/>
          <a:stretch>
            <a:fillRect/>
          </a:stretch>
        </p:blipFill>
        <p:spPr>
          <a:xfrm>
            <a:off x="7497987" y="1970004"/>
            <a:ext cx="644236" cy="644236"/>
          </a:xfrm>
          <a:prstGeom prst="rect">
            <a:avLst/>
          </a:prstGeom>
        </p:spPr>
      </p:pic>
      <p:pic>
        <p:nvPicPr>
          <p:cNvPr id="14" name="Picture 13">
            <a:extLst>
              <a:ext uri="{FF2B5EF4-FFF2-40B4-BE49-F238E27FC236}">
                <a16:creationId xmlns:a16="http://schemas.microsoft.com/office/drawing/2014/main" id="{AB35575A-47FA-F332-545B-28246E50EDDE}"/>
              </a:ext>
            </a:extLst>
          </p:cNvPr>
          <p:cNvPicPr>
            <a:picLocks noChangeAspect="1"/>
          </p:cNvPicPr>
          <p:nvPr/>
        </p:nvPicPr>
        <p:blipFill>
          <a:blip r:embed="rId10"/>
          <a:stretch>
            <a:fillRect/>
          </a:stretch>
        </p:blipFill>
        <p:spPr>
          <a:xfrm>
            <a:off x="3699085" y="2030078"/>
            <a:ext cx="584162" cy="584162"/>
          </a:xfrm>
          <a:prstGeom prst="rect">
            <a:avLst/>
          </a:prstGeom>
        </p:spPr>
      </p:pic>
      <p:pic>
        <p:nvPicPr>
          <p:cNvPr id="7" name="Picture 6">
            <a:extLst>
              <a:ext uri="{FF2B5EF4-FFF2-40B4-BE49-F238E27FC236}">
                <a16:creationId xmlns:a16="http://schemas.microsoft.com/office/drawing/2014/main" id="{5D226969-729D-0871-BFC4-A416A70E912A}"/>
              </a:ext>
            </a:extLst>
          </p:cNvPr>
          <p:cNvPicPr>
            <a:picLocks noChangeAspect="1"/>
          </p:cNvPicPr>
          <p:nvPr/>
        </p:nvPicPr>
        <p:blipFill>
          <a:blip r:embed="rId11"/>
          <a:stretch>
            <a:fillRect/>
          </a:stretch>
        </p:blipFill>
        <p:spPr>
          <a:xfrm>
            <a:off x="8380900" y="1958321"/>
            <a:ext cx="644237" cy="644237"/>
          </a:xfrm>
          <a:prstGeom prst="rect">
            <a:avLst/>
          </a:prstGeom>
        </p:spPr>
      </p:pic>
      <p:cxnSp>
        <p:nvCxnSpPr>
          <p:cNvPr id="8" name="Straight Connector 7">
            <a:extLst>
              <a:ext uri="{FF2B5EF4-FFF2-40B4-BE49-F238E27FC236}">
                <a16:creationId xmlns:a16="http://schemas.microsoft.com/office/drawing/2014/main" id="{C4753294-0DFE-CC63-A9CB-F375D06D0F12}"/>
              </a:ext>
            </a:extLst>
          </p:cNvPr>
          <p:cNvCxnSpPr/>
          <p:nvPr/>
        </p:nvCxnSpPr>
        <p:spPr bwMode="auto">
          <a:xfrm>
            <a:off x="214313" y="2593181"/>
            <a:ext cx="8865394" cy="0"/>
          </a:xfrm>
          <a:prstGeom prst="line">
            <a:avLst/>
          </a:prstGeom>
          <a:solidFill>
            <a:srgbClr val="0C2D83"/>
          </a:solidFill>
          <a:ln w="12700" cap="flat" cmpd="sng" algn="ctr">
            <a:solidFill>
              <a:schemeClr val="tx1"/>
            </a:solidFill>
            <a:prstDash val="solid"/>
            <a:round/>
            <a:headEnd type="none" w="sm" len="sm"/>
            <a:tailEnd type="none" w="sm" len="sm"/>
          </a:ln>
          <a:effectLst/>
        </p:spPr>
      </p:cxnSp>
      <p:cxnSp>
        <p:nvCxnSpPr>
          <p:cNvPr id="11" name="Straight Connector 10">
            <a:extLst>
              <a:ext uri="{FF2B5EF4-FFF2-40B4-BE49-F238E27FC236}">
                <a16:creationId xmlns:a16="http://schemas.microsoft.com/office/drawing/2014/main" id="{6B4EA9C2-6B1A-9BB3-2800-F5637C0F3432}"/>
              </a:ext>
            </a:extLst>
          </p:cNvPr>
          <p:cNvCxnSpPr>
            <a:cxnSpLocks/>
          </p:cNvCxnSpPr>
          <p:nvPr/>
        </p:nvCxnSpPr>
        <p:spPr bwMode="auto">
          <a:xfrm flipV="1">
            <a:off x="6593681" y="2602558"/>
            <a:ext cx="0" cy="3049968"/>
          </a:xfrm>
          <a:prstGeom prst="line">
            <a:avLst/>
          </a:prstGeom>
          <a:solidFill>
            <a:srgbClr val="0C2D83"/>
          </a:solidFill>
          <a:ln w="12700" cap="flat" cmpd="sng" algn="ctr">
            <a:solidFill>
              <a:schemeClr val="tx1"/>
            </a:solidFill>
            <a:prstDash val="solid"/>
            <a:round/>
            <a:headEnd type="none" w="sm" len="sm"/>
            <a:tailEnd type="none" w="sm" len="sm"/>
          </a:ln>
          <a:effectLst/>
        </p:spPr>
      </p:cxnSp>
    </p:spTree>
    <p:extLst>
      <p:ext uri="{BB962C8B-B14F-4D97-AF65-F5344CB8AC3E}">
        <p14:creationId xmlns:p14="http://schemas.microsoft.com/office/powerpoint/2010/main" val="852400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A51AC-6CA2-E340-397C-EBF5DFAF2547}"/>
              </a:ext>
            </a:extLst>
          </p:cNvPr>
          <p:cNvSpPr>
            <a:spLocks noGrp="1"/>
          </p:cNvSpPr>
          <p:nvPr>
            <p:ph type="title"/>
          </p:nvPr>
        </p:nvSpPr>
        <p:spPr/>
        <p:txBody>
          <a:bodyPr/>
          <a:lstStyle/>
          <a:p>
            <a:r>
              <a:rPr lang="en-US"/>
              <a:t>Base Pool Improvements</a:t>
            </a:r>
          </a:p>
        </p:txBody>
      </p:sp>
      <p:pic>
        <p:nvPicPr>
          <p:cNvPr id="4" name="Content Placeholder 5">
            <a:extLst>
              <a:ext uri="{FF2B5EF4-FFF2-40B4-BE49-F238E27FC236}">
                <a16:creationId xmlns:a16="http://schemas.microsoft.com/office/drawing/2014/main" id="{12942FC0-787F-3A82-0A61-04C2E6605330}"/>
              </a:ext>
            </a:extLst>
          </p:cNvPr>
          <p:cNvPicPr>
            <a:picLocks noChangeAspect="1"/>
          </p:cNvPicPr>
          <p:nvPr/>
        </p:nvPicPr>
        <p:blipFill rotWithShape="1">
          <a:blip r:embed="rId2">
            <a:extLst>
              <a:ext uri="{28A0092B-C50C-407E-A947-70E740481C1C}">
                <a14:useLocalDpi xmlns:a14="http://schemas.microsoft.com/office/drawing/2010/main" val="0"/>
              </a:ext>
            </a:extLst>
          </a:blip>
          <a:srcRect l="2741" r="8421"/>
          <a:stretch>
            <a:fillRect/>
          </a:stretch>
        </p:blipFill>
        <p:spPr bwMode="auto">
          <a:xfrm>
            <a:off x="47684" y="1787059"/>
            <a:ext cx="2101175" cy="187298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 name="Content Placeholder 5">
            <a:extLst>
              <a:ext uri="{FF2B5EF4-FFF2-40B4-BE49-F238E27FC236}">
                <a16:creationId xmlns:a16="http://schemas.microsoft.com/office/drawing/2014/main" id="{48059430-9622-3E96-5068-FFEBB95CBA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7684" y="3832514"/>
            <a:ext cx="2090712" cy="180272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B211272-CE73-4B42-FECD-86DA19F011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2387" y="2530963"/>
            <a:ext cx="1952911" cy="1796075"/>
          </a:xfrm>
          <a:prstGeom prst="rect">
            <a:avLst/>
          </a:prstGeom>
          <a:ln>
            <a:solidFill>
              <a:srgbClr val="000000"/>
            </a:solidFill>
          </a:ln>
        </p:spPr>
      </p:pic>
      <p:pic>
        <p:nvPicPr>
          <p:cNvPr id="10" name="Picture 9">
            <a:extLst>
              <a:ext uri="{FF2B5EF4-FFF2-40B4-BE49-F238E27FC236}">
                <a16:creationId xmlns:a16="http://schemas.microsoft.com/office/drawing/2014/main" id="{93798DFA-095C-CF73-3B1F-08FEA69B21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58174" y="1787059"/>
            <a:ext cx="1952911" cy="1709928"/>
          </a:xfrm>
          <a:prstGeom prst="rect">
            <a:avLst/>
          </a:prstGeom>
          <a:ln>
            <a:solidFill>
              <a:srgbClr val="000000"/>
            </a:solidFill>
          </a:ln>
        </p:spPr>
      </p:pic>
      <p:pic>
        <p:nvPicPr>
          <p:cNvPr id="11" name="Picture 10">
            <a:extLst>
              <a:ext uri="{FF2B5EF4-FFF2-40B4-BE49-F238E27FC236}">
                <a16:creationId xmlns:a16="http://schemas.microsoft.com/office/drawing/2014/main" id="{6AA849AF-D27C-7FD1-B7B7-946CC521909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22108" y="1787059"/>
            <a:ext cx="2374208" cy="1709928"/>
          </a:xfrm>
          <a:prstGeom prst="rect">
            <a:avLst/>
          </a:prstGeom>
          <a:ln>
            <a:solidFill>
              <a:srgbClr val="000000"/>
            </a:solidFill>
          </a:ln>
        </p:spPr>
      </p:pic>
      <p:pic>
        <p:nvPicPr>
          <p:cNvPr id="12" name="Picture 11">
            <a:extLst>
              <a:ext uri="{FF2B5EF4-FFF2-40B4-BE49-F238E27FC236}">
                <a16:creationId xmlns:a16="http://schemas.microsoft.com/office/drawing/2014/main" id="{374BD091-62B7-6BD7-C84B-58D998125C62}"/>
              </a:ext>
            </a:extLst>
          </p:cNvPr>
          <p:cNvPicPr>
            <a:picLocks noChangeAspect="1"/>
          </p:cNvPicPr>
          <p:nvPr/>
        </p:nvPicPr>
        <p:blipFill>
          <a:blip r:embed="rId7" cstate="print">
            <a:extLst>
              <a:ext uri="{28A0092B-C50C-407E-A947-70E740481C1C}">
                <a14:useLocalDpi xmlns:a14="http://schemas.microsoft.com/office/drawing/2010/main" val="0"/>
              </a:ext>
            </a:extLst>
          </a:blip>
          <a:srcRect r="23557"/>
          <a:stretch>
            <a:fillRect/>
          </a:stretch>
        </p:blipFill>
        <p:spPr>
          <a:xfrm>
            <a:off x="7667513" y="3584533"/>
            <a:ext cx="1428803" cy="2018987"/>
          </a:xfrm>
          <a:prstGeom prst="rect">
            <a:avLst/>
          </a:prstGeom>
          <a:ln>
            <a:solidFill>
              <a:srgbClr val="000000"/>
            </a:solidFill>
          </a:ln>
        </p:spPr>
      </p:pic>
      <p:pic>
        <p:nvPicPr>
          <p:cNvPr id="13" name="Picture 12">
            <a:extLst>
              <a:ext uri="{FF2B5EF4-FFF2-40B4-BE49-F238E27FC236}">
                <a16:creationId xmlns:a16="http://schemas.microsoft.com/office/drawing/2014/main" id="{550BB76D-C5F4-0308-981B-194CD2233CC8}"/>
              </a:ext>
            </a:extLst>
          </p:cNvPr>
          <p:cNvPicPr>
            <a:picLocks noChangeAspect="1"/>
          </p:cNvPicPr>
          <p:nvPr/>
        </p:nvPicPr>
        <p:blipFill>
          <a:blip r:embed="rId8" cstate="print">
            <a:extLst>
              <a:ext uri="{28A0092B-C50C-407E-A947-70E740481C1C}">
                <a14:useLocalDpi xmlns:a14="http://schemas.microsoft.com/office/drawing/2010/main" val="0"/>
              </a:ext>
            </a:extLst>
          </a:blip>
          <a:srcRect l="6350"/>
          <a:stretch>
            <a:fillRect/>
          </a:stretch>
        </p:blipFill>
        <p:spPr>
          <a:xfrm>
            <a:off x="4458174" y="3614690"/>
            <a:ext cx="1532315" cy="2018988"/>
          </a:xfrm>
          <a:prstGeom prst="rect">
            <a:avLst/>
          </a:prstGeom>
          <a:ln>
            <a:solidFill>
              <a:srgbClr val="000000"/>
            </a:solidFill>
          </a:ln>
        </p:spPr>
      </p:pic>
      <p:pic>
        <p:nvPicPr>
          <p:cNvPr id="15" name="Picture 14">
            <a:extLst>
              <a:ext uri="{FF2B5EF4-FFF2-40B4-BE49-F238E27FC236}">
                <a16:creationId xmlns:a16="http://schemas.microsoft.com/office/drawing/2014/main" id="{1D16DE65-A9EA-DE66-478B-55BA188E425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34938" y="3584533"/>
            <a:ext cx="1230986" cy="2018988"/>
          </a:xfrm>
          <a:prstGeom prst="rect">
            <a:avLst/>
          </a:prstGeom>
          <a:ln>
            <a:solidFill>
              <a:srgbClr val="000000"/>
            </a:solidFill>
          </a:ln>
        </p:spPr>
      </p:pic>
      <p:sp>
        <p:nvSpPr>
          <p:cNvPr id="16" name="Arrow: Right 15">
            <a:extLst>
              <a:ext uri="{FF2B5EF4-FFF2-40B4-BE49-F238E27FC236}">
                <a16:creationId xmlns:a16="http://schemas.microsoft.com/office/drawing/2014/main" id="{46F745F6-043B-3C6E-E1F5-0718312BE23E}"/>
              </a:ext>
            </a:extLst>
          </p:cNvPr>
          <p:cNvSpPr/>
          <p:nvPr/>
        </p:nvSpPr>
        <p:spPr bwMode="auto">
          <a:xfrm>
            <a:off x="1603169" y="3428842"/>
            <a:ext cx="545690" cy="649154"/>
          </a:xfrm>
          <a:prstGeom prst="rightArrow">
            <a:avLst/>
          </a:prstGeom>
          <a:solidFill>
            <a:srgbClr val="FF0000"/>
          </a:solidFill>
          <a:ln w="28575" cap="flat" cmpd="sng" algn="ctr">
            <a:solidFill>
              <a:schemeClr val="tx1"/>
            </a:solidFill>
            <a:prstDash val="solid"/>
            <a:round/>
            <a:headEnd type="none" w="sm" len="sm"/>
            <a:tailEnd type="none" w="sm" len="sm"/>
          </a:ln>
          <a:effectLst/>
        </p:spPr>
        <p:txBody>
          <a:bodyPr vert="horz" wrap="none" lIns="68580" tIns="34290" rIns="68580" bIns="34290" numCol="1" rtlCol="0" anchor="ctr" anchorCtr="0" compatLnSpc="1">
            <a:prstTxWarp prst="textNoShape">
              <a:avLst/>
            </a:prstTxWarp>
          </a:bodyPr>
          <a:lstStyle/>
          <a:p>
            <a:pPr marL="0" marR="0" indent="0" algn="ctr" defTabSz="685800" rtl="0" eaLnBrk="0" fontAlgn="base" latinLnBrk="0" hangingPunct="0">
              <a:lnSpc>
                <a:spcPct val="100000"/>
              </a:lnSpc>
              <a:spcBef>
                <a:spcPct val="0"/>
              </a:spcBef>
              <a:spcAft>
                <a:spcPct val="0"/>
              </a:spcAft>
              <a:buClrTx/>
              <a:buSzTx/>
              <a:buFontTx/>
              <a:buNone/>
              <a:tabLst/>
            </a:pPr>
            <a:endParaRPr kumimoji="0" lang="en-US" sz="1200" b="1" i="0" u="none" strike="noStrike" cap="none" normalizeH="0" baseline="0">
              <a:ln>
                <a:noFill/>
              </a:ln>
              <a:solidFill>
                <a:srgbClr val="FF0000"/>
              </a:solidFill>
              <a:effectLst/>
              <a:latin typeface="Arial" charset="0"/>
            </a:endParaRPr>
          </a:p>
        </p:txBody>
      </p:sp>
      <p:sp>
        <p:nvSpPr>
          <p:cNvPr id="17" name="Arrow: Right 16">
            <a:extLst>
              <a:ext uri="{FF2B5EF4-FFF2-40B4-BE49-F238E27FC236}">
                <a16:creationId xmlns:a16="http://schemas.microsoft.com/office/drawing/2014/main" id="{8436B864-8FDC-4BD0-D5FC-8914367CF75E}"/>
              </a:ext>
            </a:extLst>
          </p:cNvPr>
          <p:cNvSpPr/>
          <p:nvPr/>
        </p:nvSpPr>
        <p:spPr bwMode="auto">
          <a:xfrm>
            <a:off x="6332958" y="2405004"/>
            <a:ext cx="545690" cy="649154"/>
          </a:xfrm>
          <a:prstGeom prst="rightArrow">
            <a:avLst/>
          </a:prstGeom>
          <a:solidFill>
            <a:srgbClr val="FF0000"/>
          </a:solidFill>
          <a:ln w="28575" cap="flat" cmpd="sng" algn="ctr">
            <a:solidFill>
              <a:schemeClr val="tx1"/>
            </a:solidFill>
            <a:prstDash val="solid"/>
            <a:round/>
            <a:headEnd type="none" w="sm" len="sm"/>
            <a:tailEnd type="none" w="sm" len="sm"/>
          </a:ln>
          <a:effectLst/>
        </p:spPr>
        <p:txBody>
          <a:bodyPr vert="horz" wrap="none" lIns="68580" tIns="34290" rIns="68580" bIns="34290" numCol="1" rtlCol="0" anchor="ctr" anchorCtr="0" compatLnSpc="1">
            <a:prstTxWarp prst="textNoShape">
              <a:avLst/>
            </a:prstTxWarp>
          </a:bodyPr>
          <a:lstStyle/>
          <a:p>
            <a:pPr marL="0" marR="0" indent="0" algn="ctr" defTabSz="685800" rtl="0" eaLnBrk="0" fontAlgn="base" latinLnBrk="0" hangingPunct="0">
              <a:lnSpc>
                <a:spcPct val="100000"/>
              </a:lnSpc>
              <a:spcBef>
                <a:spcPct val="0"/>
              </a:spcBef>
              <a:spcAft>
                <a:spcPct val="0"/>
              </a:spcAft>
              <a:buClrTx/>
              <a:buSzTx/>
              <a:buFontTx/>
              <a:buNone/>
              <a:tabLst/>
            </a:pPr>
            <a:endParaRPr kumimoji="0" lang="en-US" sz="1200" b="1" i="0" u="none" strike="noStrike" cap="none" normalizeH="0" baseline="0">
              <a:ln>
                <a:noFill/>
              </a:ln>
              <a:solidFill>
                <a:srgbClr val="FF0000"/>
              </a:solidFill>
              <a:effectLst/>
              <a:latin typeface="Arial" charset="0"/>
            </a:endParaRPr>
          </a:p>
        </p:txBody>
      </p:sp>
      <p:sp>
        <p:nvSpPr>
          <p:cNvPr id="18" name="Arrow: Right 17">
            <a:extLst>
              <a:ext uri="{FF2B5EF4-FFF2-40B4-BE49-F238E27FC236}">
                <a16:creationId xmlns:a16="http://schemas.microsoft.com/office/drawing/2014/main" id="{3C03EADF-52B8-3EFF-AA00-659F2CCDA422}"/>
              </a:ext>
            </a:extLst>
          </p:cNvPr>
          <p:cNvSpPr/>
          <p:nvPr/>
        </p:nvSpPr>
        <p:spPr bwMode="auto">
          <a:xfrm>
            <a:off x="5943806" y="4299606"/>
            <a:ext cx="545690" cy="649154"/>
          </a:xfrm>
          <a:prstGeom prst="rightArrow">
            <a:avLst/>
          </a:prstGeom>
          <a:solidFill>
            <a:srgbClr val="FF0000"/>
          </a:solidFill>
          <a:ln w="28575" cap="flat" cmpd="sng" algn="ctr">
            <a:solidFill>
              <a:schemeClr val="tx1"/>
            </a:solidFill>
            <a:prstDash val="solid"/>
            <a:round/>
            <a:headEnd type="none" w="sm" len="sm"/>
            <a:tailEnd type="none" w="sm" len="sm"/>
          </a:ln>
          <a:effectLst/>
        </p:spPr>
        <p:txBody>
          <a:bodyPr vert="horz" wrap="none" lIns="68580" tIns="34290" rIns="68580" bIns="34290" numCol="1" rtlCol="0" anchor="ctr" anchorCtr="0" compatLnSpc="1">
            <a:prstTxWarp prst="textNoShape">
              <a:avLst/>
            </a:prstTxWarp>
          </a:bodyPr>
          <a:lstStyle/>
          <a:p>
            <a:pPr marL="0" marR="0" indent="0" algn="ctr" defTabSz="685800" rtl="0" eaLnBrk="0" fontAlgn="base" latinLnBrk="0" hangingPunct="0">
              <a:lnSpc>
                <a:spcPct val="100000"/>
              </a:lnSpc>
              <a:spcBef>
                <a:spcPct val="0"/>
              </a:spcBef>
              <a:spcAft>
                <a:spcPct val="0"/>
              </a:spcAft>
              <a:buClrTx/>
              <a:buSzTx/>
              <a:buFontTx/>
              <a:buNone/>
              <a:tabLst/>
            </a:pPr>
            <a:endParaRPr kumimoji="0" lang="en-US" sz="1200" b="1" i="0" u="none" strike="noStrike" cap="none" normalizeH="0" baseline="0">
              <a:ln>
                <a:noFill/>
              </a:ln>
              <a:solidFill>
                <a:srgbClr val="FF0000"/>
              </a:solidFill>
              <a:effectLst/>
              <a:latin typeface="Arial" charset="0"/>
            </a:endParaRPr>
          </a:p>
        </p:txBody>
      </p:sp>
    </p:spTree>
    <p:extLst>
      <p:ext uri="{BB962C8B-B14F-4D97-AF65-F5344CB8AC3E}">
        <p14:creationId xmlns:p14="http://schemas.microsoft.com/office/powerpoint/2010/main" val="2868950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EE256-2446-9C4A-4019-BCFC5E970584}"/>
              </a:ext>
            </a:extLst>
          </p:cNvPr>
          <p:cNvSpPr>
            <a:spLocks noGrp="1"/>
          </p:cNvSpPr>
          <p:nvPr>
            <p:ph type="title"/>
          </p:nvPr>
        </p:nvSpPr>
        <p:spPr/>
        <p:txBody>
          <a:bodyPr/>
          <a:lstStyle/>
          <a:p>
            <a:r>
              <a:rPr lang="en-US"/>
              <a:t>Behind the Scenes…</a:t>
            </a:r>
            <a:br>
              <a:rPr lang="en-US"/>
            </a:br>
            <a:r>
              <a:rPr lang="en-US"/>
              <a:t>We’re always working</a:t>
            </a:r>
          </a:p>
        </p:txBody>
      </p:sp>
      <p:pic>
        <p:nvPicPr>
          <p:cNvPr id="7" name="Picture 6">
            <a:extLst>
              <a:ext uri="{FF2B5EF4-FFF2-40B4-BE49-F238E27FC236}">
                <a16:creationId xmlns:a16="http://schemas.microsoft.com/office/drawing/2014/main" id="{D88EB0B6-212A-249A-1E71-22BA2C4AACA9}"/>
              </a:ext>
            </a:extLst>
          </p:cNvPr>
          <p:cNvPicPr>
            <a:picLocks noChangeAspect="1"/>
          </p:cNvPicPr>
          <p:nvPr/>
        </p:nvPicPr>
        <p:blipFill>
          <a:blip r:embed="rId2"/>
          <a:stretch>
            <a:fillRect/>
          </a:stretch>
        </p:blipFill>
        <p:spPr>
          <a:xfrm>
            <a:off x="4667864" y="1786478"/>
            <a:ext cx="4384392" cy="3879065"/>
          </a:xfrm>
          <a:prstGeom prst="rect">
            <a:avLst/>
          </a:prstGeom>
          <a:ln>
            <a:solidFill>
              <a:srgbClr val="000000"/>
            </a:solidFill>
          </a:ln>
        </p:spPr>
      </p:pic>
      <p:pic>
        <p:nvPicPr>
          <p:cNvPr id="9" name="Picture 8">
            <a:extLst>
              <a:ext uri="{FF2B5EF4-FFF2-40B4-BE49-F238E27FC236}">
                <a16:creationId xmlns:a16="http://schemas.microsoft.com/office/drawing/2014/main" id="{18102588-A3C1-7245-6035-002F88F6C1E7}"/>
              </a:ext>
            </a:extLst>
          </p:cNvPr>
          <p:cNvPicPr>
            <a:picLocks noChangeAspect="1"/>
          </p:cNvPicPr>
          <p:nvPr/>
        </p:nvPicPr>
        <p:blipFill>
          <a:blip r:embed="rId3"/>
          <a:stretch>
            <a:fillRect/>
          </a:stretch>
        </p:blipFill>
        <p:spPr>
          <a:xfrm>
            <a:off x="91744" y="1786478"/>
            <a:ext cx="4384392" cy="3879065"/>
          </a:xfrm>
          <a:prstGeom prst="rect">
            <a:avLst/>
          </a:prstGeom>
          <a:ln>
            <a:solidFill>
              <a:srgbClr val="000000"/>
            </a:solidFill>
          </a:ln>
        </p:spPr>
      </p:pic>
    </p:spTree>
    <p:extLst>
      <p:ext uri="{BB962C8B-B14F-4D97-AF65-F5344CB8AC3E}">
        <p14:creationId xmlns:p14="http://schemas.microsoft.com/office/powerpoint/2010/main" val="1257717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2295F-2CA5-BD54-06BC-9168967BB2DB}"/>
              </a:ext>
            </a:extLst>
          </p:cNvPr>
          <p:cNvSpPr>
            <a:spLocks noGrp="1"/>
          </p:cNvSpPr>
          <p:nvPr>
            <p:ph type="title"/>
          </p:nvPr>
        </p:nvSpPr>
        <p:spPr/>
        <p:txBody>
          <a:bodyPr/>
          <a:lstStyle/>
          <a:p>
            <a:r>
              <a:rPr lang="en-US"/>
              <a:t>Ready Set Grow, Back to School Expo! </a:t>
            </a:r>
          </a:p>
        </p:txBody>
      </p:sp>
      <p:pic>
        <p:nvPicPr>
          <p:cNvPr id="6" name="Content Placeholder 5">
            <a:extLst>
              <a:ext uri="{FF2B5EF4-FFF2-40B4-BE49-F238E27FC236}">
                <a16:creationId xmlns:a16="http://schemas.microsoft.com/office/drawing/2014/main" id="{6B9C437F-957A-347B-9FC2-EC070B4282C8}"/>
              </a:ext>
            </a:extLst>
          </p:cNvPr>
          <p:cNvPicPr>
            <a:picLocks noGrp="1" noChangeAspect="1"/>
          </p:cNvPicPr>
          <p:nvPr>
            <p:ph idx="1"/>
          </p:nvPr>
        </p:nvPicPr>
        <p:blipFill>
          <a:blip r:embed="rId2"/>
          <a:stretch>
            <a:fillRect/>
          </a:stretch>
        </p:blipFill>
        <p:spPr bwMode="auto">
          <a:xfrm>
            <a:off x="6674936" y="4394682"/>
            <a:ext cx="2196235" cy="181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970D5C94-69BE-D9D9-5677-40B2DCB217F1}"/>
              </a:ext>
            </a:extLst>
          </p:cNvPr>
          <p:cNvPicPr>
            <a:picLocks noChangeAspect="1"/>
          </p:cNvPicPr>
          <p:nvPr/>
        </p:nvPicPr>
        <p:blipFill>
          <a:blip r:embed="rId3"/>
          <a:stretch>
            <a:fillRect/>
          </a:stretch>
        </p:blipFill>
        <p:spPr>
          <a:xfrm>
            <a:off x="6757585" y="2264419"/>
            <a:ext cx="1765693" cy="1004372"/>
          </a:xfrm>
          <a:prstGeom prst="rect">
            <a:avLst/>
          </a:prstGeom>
        </p:spPr>
      </p:pic>
      <p:sp>
        <p:nvSpPr>
          <p:cNvPr id="10" name="TextBox 9">
            <a:extLst>
              <a:ext uri="{FF2B5EF4-FFF2-40B4-BE49-F238E27FC236}">
                <a16:creationId xmlns:a16="http://schemas.microsoft.com/office/drawing/2014/main" id="{B81F43CC-C1AD-D230-EC58-AB1003FAC72E}"/>
              </a:ext>
            </a:extLst>
          </p:cNvPr>
          <p:cNvSpPr txBox="1"/>
          <p:nvPr/>
        </p:nvSpPr>
        <p:spPr>
          <a:xfrm>
            <a:off x="685800" y="1917276"/>
            <a:ext cx="5919622" cy="3393236"/>
          </a:xfrm>
          <a:prstGeom prst="rect">
            <a:avLst/>
          </a:prstGeom>
          <a:noFill/>
        </p:spPr>
        <p:txBody>
          <a:bodyPr wrap="square" rtlCol="0">
            <a:spAutoFit/>
          </a:bodyPr>
          <a:lstStyle/>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a:ln>
                  <a:noFill/>
                </a:ln>
                <a:solidFill>
                  <a:srgbClr val="002060"/>
                </a:solidFill>
                <a:effectLst/>
                <a:uLnTx/>
                <a:uFillTx/>
                <a:latin typeface="Arial"/>
                <a:ea typeface="+mn-ea"/>
                <a:cs typeface="+mn-cs"/>
              </a:rPr>
              <a:t>Description: Join the IRO team and FSS for an interactive resilience event that teaches practical skills and shows how we put the F in FSS for fun. This event offers short workshops, hands‑on “Growing With Me” activities, and community games designed to boost confidence, coping skills, and connection as you begin the new year. Snacks and take‑home resources provided.</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50" b="1" i="0" u="none" strike="noStrike" kern="1200" cap="none" spc="0" normalizeH="0" baseline="0" noProof="0">
              <a:ln>
                <a:noFill/>
              </a:ln>
              <a:solidFill>
                <a:srgbClr val="002060"/>
              </a:solidFill>
              <a:effectLst/>
              <a:uLnTx/>
              <a:uFillTx/>
              <a:latin typeface="Arial"/>
              <a:ea typeface="+mn-ea"/>
              <a:cs typeface="+mn-cs"/>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a:ln>
                  <a:noFill/>
                </a:ln>
                <a:solidFill>
                  <a:srgbClr val="002060"/>
                </a:solidFill>
                <a:effectLst/>
                <a:uLnTx/>
                <a:uFillTx/>
                <a:latin typeface="Arial"/>
                <a:ea typeface="+mn-ea"/>
                <a:cs typeface="+mn-cs"/>
              </a:rPr>
              <a:t>When: 11 Aug</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50" b="1" i="0" u="none" strike="noStrike" kern="1200" cap="none" spc="0" normalizeH="0" baseline="0" noProof="0">
              <a:ln>
                <a:noFill/>
              </a:ln>
              <a:solidFill>
                <a:srgbClr val="002060"/>
              </a:solidFill>
              <a:effectLst/>
              <a:uLnTx/>
              <a:uFillTx/>
              <a:latin typeface="Arial"/>
              <a:ea typeface="+mn-ea"/>
              <a:cs typeface="+mn-cs"/>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a:ln>
                  <a:noFill/>
                </a:ln>
                <a:solidFill>
                  <a:srgbClr val="002060"/>
                </a:solidFill>
                <a:effectLst/>
                <a:uLnTx/>
                <a:uFillTx/>
                <a:latin typeface="Arial"/>
                <a:ea typeface="+mn-ea"/>
                <a:cs typeface="+mn-cs"/>
              </a:rPr>
              <a:t>Where: OMHS Gymnasium/Endurance Field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50" b="1" i="0" u="none" strike="noStrike" kern="1200" cap="none" spc="0" normalizeH="0" baseline="0" noProof="0">
              <a:ln>
                <a:noFill/>
              </a:ln>
              <a:solidFill>
                <a:srgbClr val="002060"/>
              </a:solidFill>
              <a:effectLst/>
              <a:uLnTx/>
              <a:uFillTx/>
              <a:latin typeface="Arial"/>
              <a:ea typeface="+mn-ea"/>
              <a:cs typeface="+mn-cs"/>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a:ln>
                  <a:noFill/>
                </a:ln>
                <a:solidFill>
                  <a:srgbClr val="002060"/>
                </a:solidFill>
                <a:effectLst/>
                <a:uLnTx/>
                <a:uFillTx/>
                <a:latin typeface="Arial"/>
                <a:ea typeface="+mn-ea"/>
                <a:cs typeface="+mn-cs"/>
              </a:rPr>
              <a:t>Time: 1630 – 1830 (1530 EFMP early access)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50" b="1" i="0" u="none" strike="noStrike" kern="1200" cap="none" spc="0" normalizeH="0" baseline="0" noProof="0">
              <a:ln>
                <a:noFill/>
              </a:ln>
              <a:solidFill>
                <a:srgbClr val="002060"/>
              </a:solidFill>
              <a:effectLst/>
              <a:uLnTx/>
              <a:uFillTx/>
              <a:latin typeface="Arial"/>
              <a:ea typeface="+mn-ea"/>
              <a:cs typeface="+mn-cs"/>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50" b="1" i="0" u="none" strike="noStrike" kern="1200" cap="none" spc="0" normalizeH="0" baseline="0" noProof="0">
                <a:ln>
                  <a:noFill/>
                </a:ln>
                <a:solidFill>
                  <a:srgbClr val="002060"/>
                </a:solidFill>
                <a:effectLst/>
                <a:uLnTx/>
                <a:uFillTx/>
                <a:latin typeface="Arial"/>
                <a:ea typeface="+mn-ea"/>
                <a:cs typeface="+mn-cs"/>
              </a:rPr>
              <a:t>Events: Library will have balloon activities, magic show and bubble man appearance, bouncy houses and more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210021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DBA31-67FD-75C9-4B45-C45ECBD29D79}"/>
              </a:ext>
            </a:extLst>
          </p:cNvPr>
          <p:cNvSpPr>
            <a:spLocks noGrp="1"/>
          </p:cNvSpPr>
          <p:nvPr>
            <p:ph type="title"/>
          </p:nvPr>
        </p:nvSpPr>
        <p:spPr/>
        <p:txBody>
          <a:bodyPr/>
          <a:lstStyle/>
          <a:p>
            <a:r>
              <a:rPr lang="en-US"/>
              <a:t>Upcoming Fitness Center Improvements!</a:t>
            </a:r>
          </a:p>
        </p:txBody>
      </p:sp>
      <p:sp>
        <p:nvSpPr>
          <p:cNvPr id="3" name="Content Placeholder 2">
            <a:extLst>
              <a:ext uri="{FF2B5EF4-FFF2-40B4-BE49-F238E27FC236}">
                <a16:creationId xmlns:a16="http://schemas.microsoft.com/office/drawing/2014/main" id="{79973931-4755-5074-900E-3CD935D0572C}"/>
              </a:ext>
            </a:extLst>
          </p:cNvPr>
          <p:cNvSpPr>
            <a:spLocks noGrp="1"/>
          </p:cNvSpPr>
          <p:nvPr>
            <p:ph idx="1"/>
          </p:nvPr>
        </p:nvSpPr>
        <p:spPr>
          <a:xfrm>
            <a:off x="561976" y="1881187"/>
            <a:ext cx="8131175" cy="3243263"/>
          </a:xfrm>
        </p:spPr>
        <p:txBody>
          <a:bodyPr/>
          <a:lstStyle/>
          <a:p>
            <a:r>
              <a:rPr lang="en-US"/>
              <a:t>Exciting improvements coming to the Fitness Center this summer:</a:t>
            </a:r>
          </a:p>
          <a:p>
            <a:pPr lvl="1"/>
            <a:r>
              <a:rPr lang="en-US"/>
              <a:t>Delivery of $305K in fitness equipment from AFSVC</a:t>
            </a:r>
          </a:p>
          <a:p>
            <a:pPr lvl="1"/>
            <a:r>
              <a:rPr lang="en-US"/>
              <a:t>New Aerobics Room flooring, new workout mats</a:t>
            </a:r>
          </a:p>
          <a:p>
            <a:pPr lvl="1"/>
            <a:r>
              <a:rPr lang="en-US"/>
              <a:t>Replacements of Men/Women bathroom sinks, faucets &amp; shower fixtures</a:t>
            </a:r>
          </a:p>
          <a:p>
            <a:pPr lvl="1"/>
            <a:r>
              <a:rPr lang="en-US"/>
              <a:t>Weight room improvements</a:t>
            </a:r>
          </a:p>
          <a:p>
            <a:pPr lvl="1"/>
            <a:r>
              <a:rPr lang="en-US"/>
              <a:t>AC tower in small weight &amp; conditioning rooms</a:t>
            </a:r>
          </a:p>
          <a:p>
            <a:pPr lvl="1"/>
            <a:r>
              <a:rPr lang="en-US"/>
              <a:t>LED HAMR run pacer tool </a:t>
            </a:r>
          </a:p>
          <a:p>
            <a:pPr lvl="1"/>
            <a:endParaRPr lang="en-US"/>
          </a:p>
          <a:p>
            <a:pPr marL="0" indent="0">
              <a:buNone/>
            </a:pPr>
            <a:endParaRPr lang="en-US"/>
          </a:p>
        </p:txBody>
      </p:sp>
      <p:pic>
        <p:nvPicPr>
          <p:cNvPr id="5" name="Picture 4" descr="Running on treadmill">
            <a:extLst>
              <a:ext uri="{FF2B5EF4-FFF2-40B4-BE49-F238E27FC236}">
                <a16:creationId xmlns:a16="http://schemas.microsoft.com/office/drawing/2014/main" id="{977F1B3C-4B95-7DFC-01A1-2895737E08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888" y="5456341"/>
            <a:ext cx="2024222" cy="1349481"/>
          </a:xfrm>
          <a:prstGeom prst="rect">
            <a:avLst/>
          </a:prstGeom>
        </p:spPr>
      </p:pic>
      <p:pic>
        <p:nvPicPr>
          <p:cNvPr id="7" name="Picture 6" descr="Closeup of dumbbells in black and white">
            <a:extLst>
              <a:ext uri="{FF2B5EF4-FFF2-40B4-BE49-F238E27FC236}">
                <a16:creationId xmlns:a16="http://schemas.microsoft.com/office/drawing/2014/main" id="{97B24F56-FBA0-F3F8-1012-A6E0E67F87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9566" y="5058252"/>
            <a:ext cx="2024222" cy="1349481"/>
          </a:xfrm>
          <a:prstGeom prst="rect">
            <a:avLst/>
          </a:prstGeom>
        </p:spPr>
      </p:pic>
    </p:spTree>
    <p:extLst>
      <p:ext uri="{BB962C8B-B14F-4D97-AF65-F5344CB8AC3E}">
        <p14:creationId xmlns:p14="http://schemas.microsoft.com/office/powerpoint/2010/main" val="4046558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9DE67-A1A2-1598-706C-180F14F4E615}"/>
              </a:ext>
            </a:extLst>
          </p:cNvPr>
          <p:cNvSpPr>
            <a:spLocks noGrp="1"/>
          </p:cNvSpPr>
          <p:nvPr>
            <p:ph type="title"/>
          </p:nvPr>
        </p:nvSpPr>
        <p:spPr>
          <a:xfrm>
            <a:off x="1388533" y="107950"/>
            <a:ext cx="7086600" cy="973667"/>
          </a:xfrm>
        </p:spPr>
        <p:txBody>
          <a:bodyPr/>
          <a:lstStyle/>
          <a:p>
            <a:pPr algn="ctr"/>
            <a:r>
              <a:rPr lang="en-US" sz="3600">
                <a:cs typeface="Arial"/>
              </a:rPr>
              <a:t>Osan AMC Passenger Terminal</a:t>
            </a:r>
          </a:p>
        </p:txBody>
      </p:sp>
      <p:sp>
        <p:nvSpPr>
          <p:cNvPr id="3" name="Content Placeholder 2">
            <a:extLst>
              <a:ext uri="{FF2B5EF4-FFF2-40B4-BE49-F238E27FC236}">
                <a16:creationId xmlns:a16="http://schemas.microsoft.com/office/drawing/2014/main" id="{D1252736-6A77-3BCC-3FD3-DFBCA8C40890}"/>
              </a:ext>
            </a:extLst>
          </p:cNvPr>
          <p:cNvSpPr>
            <a:spLocks noGrp="1"/>
          </p:cNvSpPr>
          <p:nvPr>
            <p:ph idx="1"/>
          </p:nvPr>
        </p:nvSpPr>
        <p:spPr/>
        <p:txBody>
          <a:bodyPr/>
          <a:lstStyle/>
          <a:p>
            <a:pPr marL="285115" indent="-285115"/>
            <a:r>
              <a:rPr lang="en-US">
                <a:cs typeface="Arial"/>
              </a:rPr>
              <a:t>Patriot Express Changes FY27</a:t>
            </a:r>
          </a:p>
          <a:p>
            <a:pPr marL="688340" lvl="1" indent="-281940"/>
            <a:r>
              <a:rPr lang="en-US" sz="2000">
                <a:cs typeface="Arial"/>
              </a:rPr>
              <a:t>Route Update: Direct flight to SEATAC</a:t>
            </a:r>
          </a:p>
          <a:p>
            <a:pPr marL="688340" lvl="1" indent="-281940"/>
            <a:r>
              <a:rPr lang="en-US" sz="2000">
                <a:cs typeface="Arial"/>
              </a:rPr>
              <a:t>How does this </a:t>
            </a:r>
            <a:r>
              <a:rPr lang="en-US" sz="2000" err="1">
                <a:cs typeface="Arial"/>
              </a:rPr>
              <a:t>im</a:t>
            </a:r>
            <a:r>
              <a:rPr lang="en-US" sz="2000">
                <a:cs typeface="Arial"/>
              </a:rPr>
              <a:t>pact PCS/Space-A travel?</a:t>
            </a:r>
          </a:p>
          <a:p>
            <a:pPr marL="285115" indent="-285115"/>
            <a:r>
              <a:rPr lang="en-US" sz="2000">
                <a:cs typeface="Arial"/>
              </a:rPr>
              <a:t>Aircraft upgrade from B767 to B747</a:t>
            </a:r>
          </a:p>
          <a:p>
            <a:pPr marL="285115" indent="-285115"/>
            <a:r>
              <a:rPr lang="en-US" sz="2000">
                <a:cs typeface="Arial"/>
              </a:rPr>
              <a:t>What does this mean for the terminal?</a:t>
            </a:r>
          </a:p>
          <a:p>
            <a:pPr marL="688340" lvl="1" indent="-281940"/>
            <a:r>
              <a:rPr lang="en-US" sz="1800">
                <a:cs typeface="Arial"/>
              </a:rPr>
              <a:t>Flight schedule adjustments to shift two flights per month </a:t>
            </a:r>
          </a:p>
          <a:p>
            <a:pPr marL="285115" indent="-285115"/>
            <a:r>
              <a:rPr lang="en-US" sz="2000">
                <a:cs typeface="Arial"/>
              </a:rPr>
              <a:t>EARLY BIRD check-in: (HIGHLY ENCOURAGED)</a:t>
            </a:r>
          </a:p>
          <a:p>
            <a:pPr marL="688340" lvl="1" indent="-281940"/>
            <a:r>
              <a:rPr lang="en-US" sz="2000">
                <a:cs typeface="Arial"/>
              </a:rPr>
              <a:t>Pet Screening for New World Screw worm (NWS)</a:t>
            </a:r>
          </a:p>
          <a:p>
            <a:pPr marL="688340" lvl="1" indent="-281940"/>
            <a:r>
              <a:rPr lang="en-US" sz="2000">
                <a:cs typeface="Arial"/>
              </a:rPr>
              <a:t>Pet Carrier/Kennel requirement(s)</a:t>
            </a:r>
          </a:p>
          <a:p>
            <a:pPr marL="688340" lvl="1" indent="-281940"/>
            <a:r>
              <a:rPr lang="en-US" sz="2000">
                <a:cs typeface="Arial"/>
              </a:rPr>
              <a:t>Limited Pet Spaces –  Caution! The belly can "Bulk out"  before </a:t>
            </a:r>
            <a:r>
              <a:rPr lang="en-US" sz="2000" err="1">
                <a:cs typeface="Arial"/>
              </a:rPr>
              <a:t>acco</a:t>
            </a:r>
            <a:r>
              <a:rPr lang="en-US" sz="2000">
                <a:cs typeface="Arial"/>
              </a:rPr>
              <a:t>mmodating all pet spaces</a:t>
            </a:r>
          </a:p>
          <a:p>
            <a:pPr marL="285115" indent="-285115"/>
            <a:endParaRPr lang="en-US">
              <a:cs typeface="Arial"/>
            </a:endParaRPr>
          </a:p>
        </p:txBody>
      </p:sp>
      <p:sp>
        <p:nvSpPr>
          <p:cNvPr id="4" name="Slide Number Placeholder 3">
            <a:extLst>
              <a:ext uri="{FF2B5EF4-FFF2-40B4-BE49-F238E27FC236}">
                <a16:creationId xmlns:a16="http://schemas.microsoft.com/office/drawing/2014/main" id="{A2653D59-3DFE-ADD8-EE75-238FD6478C2C}"/>
              </a:ext>
            </a:extLst>
          </p:cNvPr>
          <p:cNvSpPr>
            <a:spLocks noGrp="1"/>
          </p:cNvSpPr>
          <p:nvPr>
            <p:ph type="sldNum" sz="quarter" idx="10"/>
          </p:nvPr>
        </p:nvSpPr>
        <p:spPr/>
        <p:txBody>
          <a:bodyPr/>
          <a:lstStyle/>
          <a:p>
            <a:pPr marL="19483">
              <a:lnSpc>
                <a:spcPts val="1046"/>
              </a:lnSpc>
            </a:pPr>
            <a:fld id="{81D60167-4931-47E6-BA6A-407CBD079E47}" type="slidenum">
              <a:rPr lang="en-US" spc="2" smtClean="0"/>
              <a:pPr marL="19483">
                <a:lnSpc>
                  <a:spcPts val="1046"/>
                </a:lnSpc>
              </a:pPr>
              <a:t>18</a:t>
            </a:fld>
            <a:endParaRPr lang="en-US" spc="2"/>
          </a:p>
        </p:txBody>
      </p:sp>
    </p:spTree>
    <p:extLst>
      <p:ext uri="{BB962C8B-B14F-4D97-AF65-F5344CB8AC3E}">
        <p14:creationId xmlns:p14="http://schemas.microsoft.com/office/powerpoint/2010/main" val="516958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327" y="158760"/>
            <a:ext cx="7731346" cy="1016114"/>
          </a:xfrm>
        </p:spPr>
        <p:txBody>
          <a:bodyPr/>
          <a:lstStyle/>
          <a:p>
            <a:r>
              <a:rPr lang="en-US"/>
              <a:t>Open Forum Q&amp;A</a:t>
            </a:r>
          </a:p>
        </p:txBody>
      </p:sp>
      <p:sp>
        <p:nvSpPr>
          <p:cNvPr id="4" name="Content Placeholder 3"/>
          <p:cNvSpPr>
            <a:spLocks noGrp="1"/>
          </p:cNvSpPr>
          <p:nvPr>
            <p:ph sz="quarter" idx="11"/>
          </p:nvPr>
        </p:nvSpPr>
        <p:spPr>
          <a:xfrm>
            <a:off x="384943" y="1333529"/>
            <a:ext cx="8086707" cy="4870450"/>
          </a:xfrm>
        </p:spPr>
        <p:txBody>
          <a:bodyPr/>
          <a:lstStyle/>
          <a:p>
            <a:pPr marL="285115" indent="-285115"/>
            <a:endParaRPr lang="en-US" sz="100">
              <a:cs typeface="Arial"/>
            </a:endParaRPr>
          </a:p>
          <a:p>
            <a:pPr marL="285115" indent="-285115"/>
            <a:r>
              <a:rPr lang="en-US" sz="2000"/>
              <a:t>Subject Matter Experts</a:t>
            </a:r>
            <a:endParaRPr lang="en-US" sz="2000">
              <a:cs typeface="Arial"/>
            </a:endParaRPr>
          </a:p>
          <a:p>
            <a:pPr marL="688340" lvl="1" indent="-281940"/>
            <a:r>
              <a:rPr lang="en-US" sz="2000"/>
              <a:t>51st Fighter Wing Leadership</a:t>
            </a:r>
          </a:p>
          <a:p>
            <a:pPr marL="688340" lvl="1" indent="-281940"/>
            <a:r>
              <a:rPr lang="en-US" sz="2000"/>
              <a:t>MSG Leadership</a:t>
            </a:r>
            <a:endParaRPr lang="en-US" sz="2000">
              <a:cs typeface="Arial"/>
            </a:endParaRPr>
          </a:p>
          <a:p>
            <a:pPr marL="688340" lvl="1" indent="-281940"/>
            <a:r>
              <a:rPr lang="en-US" sz="2000"/>
              <a:t>Public Affairs</a:t>
            </a:r>
            <a:endParaRPr lang="en-US" sz="2000">
              <a:cs typeface="Arial"/>
            </a:endParaRPr>
          </a:p>
          <a:p>
            <a:pPr marL="688340" lvl="1" indent="-281940"/>
            <a:r>
              <a:rPr lang="en-US" sz="2000"/>
              <a:t>Housing</a:t>
            </a:r>
          </a:p>
          <a:p>
            <a:pPr marL="688340" lvl="1" indent="-281940"/>
            <a:r>
              <a:rPr lang="en-US" sz="2000">
                <a:cs typeface="Arial"/>
              </a:rPr>
              <a:t>Force Support Squadron</a:t>
            </a:r>
          </a:p>
        </p:txBody>
      </p:sp>
      <p:sp>
        <p:nvSpPr>
          <p:cNvPr id="7" name="Content Placeholder 3">
            <a:extLst>
              <a:ext uri="{FF2B5EF4-FFF2-40B4-BE49-F238E27FC236}">
                <a16:creationId xmlns:a16="http://schemas.microsoft.com/office/drawing/2014/main" id="{C4C98640-9449-3E89-6C07-7605314F8543}"/>
              </a:ext>
            </a:extLst>
          </p:cNvPr>
          <p:cNvSpPr txBox="1">
            <a:spLocks/>
          </p:cNvSpPr>
          <p:nvPr/>
        </p:nvSpPr>
        <p:spPr bwMode="auto">
          <a:xfrm>
            <a:off x="4863176" y="5421234"/>
            <a:ext cx="4088424" cy="50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85744" indent="-285744" algn="l" rtl="0" eaLnBrk="0" fontAlgn="base" hangingPunct="0">
              <a:spcBef>
                <a:spcPct val="20000"/>
              </a:spcBef>
              <a:spcAft>
                <a:spcPct val="0"/>
              </a:spcAft>
              <a:buClr>
                <a:srgbClr val="151C77"/>
              </a:buClr>
              <a:buSzPct val="120000"/>
              <a:buFont typeface="Wingdings" panose="05000000000000000000" pitchFamily="2" charset="2"/>
              <a:buChar char="§"/>
              <a:defRPr sz="2400" b="1">
                <a:solidFill>
                  <a:srgbClr val="151C77"/>
                </a:solidFill>
                <a:latin typeface="+mn-lt"/>
                <a:ea typeface="+mn-ea"/>
                <a:cs typeface="+mn-cs"/>
              </a:defRPr>
            </a:lvl1pPr>
            <a:lvl2pPr marL="688957" indent="-282568" algn="l" rtl="0" eaLnBrk="0" fontAlgn="base" hangingPunct="0">
              <a:spcBef>
                <a:spcPct val="20000"/>
              </a:spcBef>
              <a:spcAft>
                <a:spcPct val="0"/>
              </a:spcAft>
              <a:buClr>
                <a:srgbClr val="151C77"/>
              </a:buClr>
              <a:buSzPct val="120000"/>
              <a:buFont typeface="Wingdings" panose="05000000000000000000" pitchFamily="2" charset="2"/>
              <a:buChar char="§"/>
              <a:defRPr sz="2200" b="1">
                <a:solidFill>
                  <a:srgbClr val="151C77"/>
                </a:solidFill>
                <a:latin typeface="+mn-lt"/>
              </a:defRPr>
            </a:lvl2pPr>
            <a:lvl3pPr marL="1027088" indent="-223833" algn="l" rtl="0" eaLnBrk="0" fontAlgn="base" hangingPunct="0">
              <a:spcBef>
                <a:spcPct val="20000"/>
              </a:spcBef>
              <a:spcAft>
                <a:spcPct val="0"/>
              </a:spcAft>
              <a:buClr>
                <a:srgbClr val="151C77"/>
              </a:buClr>
              <a:buSzPct val="120000"/>
              <a:buFont typeface="Wingdings" panose="05000000000000000000" pitchFamily="2" charset="2"/>
              <a:buChar char="§"/>
              <a:defRPr b="1">
                <a:solidFill>
                  <a:srgbClr val="151C77"/>
                </a:solidFill>
                <a:latin typeface="+mn-lt"/>
              </a:defRPr>
            </a:lvl3pPr>
            <a:lvl4pPr marL="1600160" indent="-228594" algn="l" rtl="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mn-lt"/>
              </a:defRPr>
            </a:lvl4pPr>
            <a:lvl5pPr marL="2057349" indent="-228594" algn="l" rtl="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mn-lt"/>
              </a:defRPr>
            </a:lvl5pPr>
            <a:lvl6pPr marL="2514537"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726"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8914"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103"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9pPr>
          </a:lstStyle>
          <a:p>
            <a:pPr marL="285744" marR="0" lvl="0" indent="-285744" algn="l" defTabSz="914400" rtl="0" eaLnBrk="0" fontAlgn="base" latinLnBrk="0" hangingPunct="0">
              <a:lnSpc>
                <a:spcPct val="100000"/>
              </a:lnSpc>
              <a:spcBef>
                <a:spcPct val="20000"/>
              </a:spcBef>
              <a:spcAft>
                <a:spcPct val="0"/>
              </a:spcAft>
              <a:buClr>
                <a:srgbClr val="151C77"/>
              </a:buClr>
              <a:buSzPct val="120000"/>
              <a:buFont typeface="Wingdings" panose="05000000000000000000" pitchFamily="2" charset="2"/>
              <a:buChar char="§"/>
              <a:tabLst/>
              <a:defRPr/>
            </a:pPr>
            <a:endParaRPr kumimoji="0" lang="en-US" sz="100" b="1" i="0" u="none" strike="noStrike" kern="0" cap="none" spc="0" normalizeH="0" baseline="0" noProof="0">
              <a:ln>
                <a:noFill/>
              </a:ln>
              <a:solidFill>
                <a:srgbClr val="151C77"/>
              </a:solidFill>
              <a:effectLst/>
              <a:uLnTx/>
              <a:uFillTx/>
              <a:latin typeface="Arial"/>
              <a:ea typeface="+mn-ea"/>
              <a:cs typeface="+mn-cs"/>
            </a:endParaRPr>
          </a:p>
          <a:p>
            <a:pPr marL="0" marR="0" lvl="0" indent="0" algn="ctr" defTabSz="914400" rtl="0" eaLnBrk="0" fontAlgn="base" latinLnBrk="0" hangingPunct="0">
              <a:lnSpc>
                <a:spcPct val="100000"/>
              </a:lnSpc>
              <a:spcBef>
                <a:spcPct val="20000"/>
              </a:spcBef>
              <a:spcAft>
                <a:spcPct val="0"/>
              </a:spcAft>
              <a:buClr>
                <a:srgbClr val="151C77"/>
              </a:buClr>
              <a:buSzPct val="120000"/>
              <a:buFont typeface="Wingdings" panose="05000000000000000000" pitchFamily="2" charset="2"/>
              <a:buNone/>
              <a:tabLst/>
              <a:defRPr/>
            </a:pPr>
            <a:r>
              <a:rPr kumimoji="0" lang="en-US" sz="1600" b="1" i="0" u="none" strike="noStrike" kern="0" cap="none" spc="0" normalizeH="0" baseline="0" noProof="0">
                <a:ln>
                  <a:noFill/>
                </a:ln>
                <a:solidFill>
                  <a:srgbClr val="151C77"/>
                </a:solidFill>
                <a:effectLst/>
                <a:uLnTx/>
                <a:uFillTx/>
                <a:latin typeface="Arial"/>
                <a:ea typeface="+mn-ea"/>
                <a:cs typeface="+mn-cs"/>
              </a:rPr>
              <a:t>Scan Here to Submit a Question Online.</a:t>
            </a:r>
            <a:endParaRPr kumimoji="0" lang="en-US" sz="1100" b="1" i="0" u="none" strike="noStrike" kern="0" cap="none" spc="0" normalizeH="0" baseline="0" noProof="0">
              <a:ln>
                <a:noFill/>
              </a:ln>
              <a:solidFill>
                <a:srgbClr val="151C77"/>
              </a:solidFill>
              <a:effectLst/>
              <a:uLnTx/>
              <a:uFillTx/>
              <a:latin typeface="Arial"/>
              <a:ea typeface="+mn-ea"/>
              <a:cs typeface="+mn-cs"/>
            </a:endParaRPr>
          </a:p>
          <a:p>
            <a:pPr marL="688957" marR="0" lvl="1" indent="-282568" algn="l" defTabSz="914400" rtl="0" eaLnBrk="0" fontAlgn="base" latinLnBrk="0" hangingPunct="0">
              <a:lnSpc>
                <a:spcPct val="100000"/>
              </a:lnSpc>
              <a:spcBef>
                <a:spcPct val="20000"/>
              </a:spcBef>
              <a:spcAft>
                <a:spcPct val="0"/>
              </a:spcAft>
              <a:buClr>
                <a:srgbClr val="151C77"/>
              </a:buClr>
              <a:buSzPct val="120000"/>
              <a:buFont typeface="Wingdings" panose="05000000000000000000" pitchFamily="2" charset="2"/>
              <a:buChar char="§"/>
              <a:tabLst/>
              <a:defRPr/>
            </a:pPr>
            <a:endParaRPr kumimoji="0" lang="en-US" sz="1800" b="1" i="0" u="none" strike="noStrike" kern="0" cap="none" spc="0" normalizeH="0" baseline="0" noProof="0">
              <a:ln>
                <a:noFill/>
              </a:ln>
              <a:solidFill>
                <a:srgbClr val="151C77"/>
              </a:solidFill>
              <a:effectLst/>
              <a:uLnTx/>
              <a:uFillTx/>
              <a:latin typeface="Arial"/>
              <a:ea typeface="+mn-ea"/>
              <a:cs typeface="+mn-cs"/>
            </a:endParaRPr>
          </a:p>
          <a:p>
            <a:pPr marL="285744" marR="0" lvl="0" indent="-285744" algn="l" defTabSz="914400" rtl="0" eaLnBrk="0" fontAlgn="base" latinLnBrk="0" hangingPunct="0">
              <a:lnSpc>
                <a:spcPct val="100000"/>
              </a:lnSpc>
              <a:spcBef>
                <a:spcPct val="20000"/>
              </a:spcBef>
              <a:spcAft>
                <a:spcPct val="0"/>
              </a:spcAft>
              <a:buClr>
                <a:srgbClr val="151C77"/>
              </a:buClr>
              <a:buSzPct val="120000"/>
              <a:buFont typeface="Wingdings" panose="05000000000000000000" pitchFamily="2" charset="2"/>
              <a:buChar char="§"/>
              <a:tabLst/>
              <a:defRPr/>
            </a:pPr>
            <a:endParaRPr kumimoji="0" lang="en-US" sz="2000" b="1" i="0" u="none" strike="noStrike" kern="0" cap="none" spc="0" normalizeH="0" baseline="0" noProof="0">
              <a:ln>
                <a:noFill/>
              </a:ln>
              <a:solidFill>
                <a:srgbClr val="151C77"/>
              </a:solidFill>
              <a:effectLst/>
              <a:uLnTx/>
              <a:uFillTx/>
              <a:latin typeface="Arial"/>
              <a:ea typeface="+mn-ea"/>
              <a:cs typeface="+mn-cs"/>
            </a:endParaRPr>
          </a:p>
          <a:p>
            <a:pPr marL="285744" marR="0" lvl="0" indent="-285744" algn="l" defTabSz="914400" rtl="0" eaLnBrk="0" fontAlgn="base" latinLnBrk="0" hangingPunct="0">
              <a:lnSpc>
                <a:spcPct val="100000"/>
              </a:lnSpc>
              <a:spcBef>
                <a:spcPct val="20000"/>
              </a:spcBef>
              <a:spcAft>
                <a:spcPct val="0"/>
              </a:spcAft>
              <a:buClr>
                <a:srgbClr val="151C77"/>
              </a:buClr>
              <a:buSzPct val="120000"/>
              <a:buFont typeface="Wingdings" panose="05000000000000000000" pitchFamily="2" charset="2"/>
              <a:buChar char="§"/>
              <a:tabLst/>
              <a:defRPr/>
            </a:pPr>
            <a:endParaRPr kumimoji="0" lang="en-US" sz="2000" b="1" i="0" u="none" strike="noStrike" kern="0" cap="none" spc="0" normalizeH="0" baseline="0" noProof="0">
              <a:ln>
                <a:noFill/>
              </a:ln>
              <a:solidFill>
                <a:srgbClr val="151C77"/>
              </a:solidFill>
              <a:effectLst/>
              <a:uLnTx/>
              <a:uFillTx/>
              <a:latin typeface="Arial"/>
              <a:ea typeface="+mn-ea"/>
              <a:cs typeface="+mn-cs"/>
            </a:endParaRPr>
          </a:p>
          <a:p>
            <a:pPr marL="285744" marR="0" lvl="0" indent="-285744" algn="l" defTabSz="914400" rtl="0" eaLnBrk="0" fontAlgn="base" latinLnBrk="0" hangingPunct="0">
              <a:lnSpc>
                <a:spcPct val="100000"/>
              </a:lnSpc>
              <a:spcBef>
                <a:spcPct val="20000"/>
              </a:spcBef>
              <a:spcAft>
                <a:spcPct val="0"/>
              </a:spcAft>
              <a:buClr>
                <a:srgbClr val="151C77"/>
              </a:buClr>
              <a:buSzPct val="120000"/>
              <a:buFont typeface="Wingdings" panose="05000000000000000000" pitchFamily="2" charset="2"/>
              <a:buChar char="§"/>
              <a:tabLst/>
              <a:defRPr/>
            </a:pPr>
            <a:endParaRPr kumimoji="0" lang="en-US" sz="2000" b="1" i="0" u="none" strike="noStrike" kern="0" cap="none" spc="0" normalizeH="0" baseline="0" noProof="0">
              <a:ln>
                <a:noFill/>
              </a:ln>
              <a:solidFill>
                <a:srgbClr val="151C77"/>
              </a:solidFill>
              <a:effectLst/>
              <a:uLnTx/>
              <a:uFillTx/>
              <a:latin typeface="Arial"/>
              <a:ea typeface="+mn-ea"/>
              <a:cs typeface="+mn-cs"/>
            </a:endParaRPr>
          </a:p>
        </p:txBody>
      </p:sp>
      <p:pic>
        <p:nvPicPr>
          <p:cNvPr id="3" name="Picture 2">
            <a:extLst>
              <a:ext uri="{FF2B5EF4-FFF2-40B4-BE49-F238E27FC236}">
                <a16:creationId xmlns:a16="http://schemas.microsoft.com/office/drawing/2014/main" id="{E6FE43D3-5430-C738-BA8F-B12B5BE0605E}"/>
              </a:ext>
            </a:extLst>
          </p:cNvPr>
          <p:cNvPicPr>
            <a:picLocks noChangeAspect="1"/>
          </p:cNvPicPr>
          <p:nvPr/>
        </p:nvPicPr>
        <p:blipFill>
          <a:blip r:embed="rId3"/>
          <a:stretch>
            <a:fillRect/>
          </a:stretch>
        </p:blipFill>
        <p:spPr>
          <a:xfrm>
            <a:off x="5173878" y="2025987"/>
            <a:ext cx="3454782" cy="3476687"/>
          </a:xfrm>
          <a:prstGeom prst="rect">
            <a:avLst/>
          </a:prstGeom>
        </p:spPr>
      </p:pic>
    </p:spTree>
    <p:extLst>
      <p:ext uri="{BB962C8B-B14F-4D97-AF65-F5344CB8AC3E}">
        <p14:creationId xmlns:p14="http://schemas.microsoft.com/office/powerpoint/2010/main" val="1451578921"/>
      </p:ext>
    </p:extLst>
  </p:cSld>
  <p:clrMapOvr>
    <a:masterClrMapping/>
  </p:clrMapOvr>
  <p:transition/>
  <p:extLst>
    <p:ext uri="{6950BFC3-D8DA-4A85-94F7-54DA5524770B}">
      <p188:commentRel xmlns:p188="http://schemas.microsoft.com/office/powerpoint/2018/8/main" r:id="rId2"/>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00416-237A-A5FE-FA3F-B630A24B815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7CF8F6C-F515-556D-4E88-6EB3F1431CAB}"/>
              </a:ext>
            </a:extLst>
          </p:cNvPr>
          <p:cNvSpPr>
            <a:spLocks noGrp="1"/>
          </p:cNvSpPr>
          <p:nvPr>
            <p:ph type="title"/>
          </p:nvPr>
        </p:nvSpPr>
        <p:spPr/>
        <p:txBody>
          <a:bodyPr/>
          <a:lstStyle/>
          <a:p>
            <a:r>
              <a:rPr lang="en-US" sz="3200"/>
              <a:t>Join Us Next Time!</a:t>
            </a:r>
          </a:p>
        </p:txBody>
      </p:sp>
      <p:sp>
        <p:nvSpPr>
          <p:cNvPr id="3" name="Slide Number Placeholder 2">
            <a:extLst>
              <a:ext uri="{FF2B5EF4-FFF2-40B4-BE49-F238E27FC236}">
                <a16:creationId xmlns:a16="http://schemas.microsoft.com/office/drawing/2014/main" id="{6A4502EA-8BB8-2095-7E2F-7C75BA2B271F}"/>
              </a:ext>
            </a:extLst>
          </p:cNvPr>
          <p:cNvSpPr>
            <a:spLocks noGrp="1"/>
          </p:cNvSpPr>
          <p:nvPr>
            <p:ph type="sldNum" sz="quarter" idx="10"/>
          </p:nvPr>
        </p:nvSpPr>
        <p:spPr/>
        <p:txBody>
          <a:bodyPr/>
          <a:lstStyle/>
          <a:p>
            <a:pPr>
              <a:defRPr/>
            </a:pPr>
            <a:fld id="{BBFB20FB-CB9A-424A-B4B6-73D7B9241CBC}" type="slidenum">
              <a:rPr lang="en-US" smtClean="0"/>
              <a:pPr>
                <a:defRPr/>
              </a:pPr>
              <a:t>20</a:t>
            </a:fld>
            <a:endParaRPr lang="en-US"/>
          </a:p>
        </p:txBody>
      </p:sp>
      <p:sp>
        <p:nvSpPr>
          <p:cNvPr id="7" name="Content Placeholder 3">
            <a:extLst>
              <a:ext uri="{FF2B5EF4-FFF2-40B4-BE49-F238E27FC236}">
                <a16:creationId xmlns:a16="http://schemas.microsoft.com/office/drawing/2014/main" id="{8D0812D9-0FF3-8E04-F128-107D4B562C10}"/>
              </a:ext>
            </a:extLst>
          </p:cNvPr>
          <p:cNvSpPr txBox="1">
            <a:spLocks/>
          </p:cNvSpPr>
          <p:nvPr/>
        </p:nvSpPr>
        <p:spPr>
          <a:xfrm>
            <a:off x="528646" y="1335554"/>
            <a:ext cx="8086707" cy="2432284"/>
          </a:xfrm>
          <a:prstGeom prst="rect">
            <a:avLst/>
          </a:prstGeom>
        </p:spPr>
        <p:txBody>
          <a:bodyPr lIns="91440" tIns="45720" rIns="91440" bIns="45720" anchor="t"/>
          <a:lstStyle>
            <a:lvl1pPr marL="285744" indent="-285744" algn="l" rtl="0" eaLnBrk="0" fontAlgn="base" hangingPunct="0">
              <a:spcBef>
                <a:spcPct val="20000"/>
              </a:spcBef>
              <a:spcAft>
                <a:spcPct val="0"/>
              </a:spcAft>
              <a:buClr>
                <a:srgbClr val="151C77"/>
              </a:buClr>
              <a:buSzPct val="120000"/>
              <a:buFont typeface="Wingdings" panose="05000000000000000000" pitchFamily="2" charset="2"/>
              <a:buChar char="§"/>
              <a:defRPr sz="2400" b="1">
                <a:solidFill>
                  <a:srgbClr val="151C77"/>
                </a:solidFill>
                <a:latin typeface="+mn-lt"/>
                <a:ea typeface="+mn-ea"/>
                <a:cs typeface="+mn-cs"/>
              </a:defRPr>
            </a:lvl1pPr>
            <a:lvl2pPr marL="688957" indent="-282568" algn="l" rtl="0" eaLnBrk="0" fontAlgn="base" hangingPunct="0">
              <a:spcBef>
                <a:spcPct val="20000"/>
              </a:spcBef>
              <a:spcAft>
                <a:spcPct val="0"/>
              </a:spcAft>
              <a:buClr>
                <a:srgbClr val="151C77"/>
              </a:buClr>
              <a:buSzPct val="120000"/>
              <a:buFont typeface="Wingdings" panose="05000000000000000000" pitchFamily="2" charset="2"/>
              <a:buChar char="§"/>
              <a:defRPr sz="2200" b="1">
                <a:solidFill>
                  <a:srgbClr val="151C77"/>
                </a:solidFill>
                <a:latin typeface="+mn-lt"/>
              </a:defRPr>
            </a:lvl2pPr>
            <a:lvl3pPr marL="1027088" indent="-223833" algn="l" rtl="0" eaLnBrk="0" fontAlgn="base" hangingPunct="0">
              <a:spcBef>
                <a:spcPct val="20000"/>
              </a:spcBef>
              <a:spcAft>
                <a:spcPct val="0"/>
              </a:spcAft>
              <a:buClr>
                <a:srgbClr val="151C77"/>
              </a:buClr>
              <a:buSzPct val="120000"/>
              <a:buFont typeface="Wingdings" panose="05000000000000000000" pitchFamily="2" charset="2"/>
              <a:buChar char="§"/>
              <a:defRPr b="1">
                <a:solidFill>
                  <a:srgbClr val="151C77"/>
                </a:solidFill>
                <a:latin typeface="+mn-lt"/>
              </a:defRPr>
            </a:lvl3pPr>
            <a:lvl4pPr marL="1600160" indent="-228594" algn="l" rtl="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mn-lt"/>
              </a:defRPr>
            </a:lvl4pPr>
            <a:lvl5pPr marL="2057349" indent="-228594" algn="l" rtl="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mn-lt"/>
              </a:defRPr>
            </a:lvl5pPr>
            <a:lvl6pPr marL="2514537"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726"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8914"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103"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9pPr>
          </a:lstStyle>
          <a:p>
            <a:pPr marL="0" indent="0" algn="ctr">
              <a:buNone/>
              <a:defRPr/>
            </a:pPr>
            <a:r>
              <a:rPr lang="en-US" sz="2800" u="sng" kern="0">
                <a:latin typeface="Arial"/>
              </a:rPr>
              <a:t>August Housing </a:t>
            </a:r>
            <a:r>
              <a:rPr kumimoji="0" lang="en-US" sz="2800" b="1" i="0" u="sng" strike="noStrike" kern="0" cap="none" spc="0" normalizeH="0" baseline="0" noProof="0">
                <a:ln>
                  <a:noFill/>
                </a:ln>
                <a:solidFill>
                  <a:srgbClr val="151C77"/>
                </a:solidFill>
                <a:effectLst/>
                <a:uLnTx/>
                <a:uFillTx/>
                <a:latin typeface="Arial"/>
                <a:ea typeface="+mn-ea"/>
                <a:cs typeface="+mn-cs"/>
              </a:rPr>
              <a:t>Osan Town Hall</a:t>
            </a:r>
          </a:p>
          <a:p>
            <a:pPr marL="0" indent="0" algn="ctr">
              <a:buNone/>
              <a:defRPr/>
            </a:pPr>
            <a:r>
              <a:rPr kumimoji="0" lang="en-US" sz="2400" b="1" i="0" u="none" strike="noStrike" kern="0" cap="none" spc="0" normalizeH="0" baseline="0" noProof="0">
                <a:ln>
                  <a:noFill/>
                </a:ln>
                <a:solidFill>
                  <a:srgbClr val="151C77"/>
                </a:solidFill>
                <a:effectLst/>
                <a:uLnTx/>
                <a:uFillTx/>
                <a:latin typeface="Arial"/>
                <a:ea typeface="+mn-ea"/>
                <a:cs typeface="+mn-cs"/>
              </a:rPr>
              <a:t>Date:</a:t>
            </a:r>
            <a:r>
              <a:rPr lang="en-US" kern="0">
                <a:latin typeface="Arial"/>
              </a:rPr>
              <a:t> 12 Aug</a:t>
            </a:r>
            <a:endParaRPr lang="en-US" sz="2400" b="1" i="0" u="none" strike="noStrike" kern="0" cap="none" spc="0" normalizeH="0" baseline="0" noProof="0">
              <a:ln>
                <a:noFill/>
              </a:ln>
              <a:solidFill>
                <a:srgbClr val="151C77"/>
              </a:solidFill>
              <a:effectLst/>
              <a:uLnTx/>
              <a:uFillTx/>
              <a:latin typeface="Arial"/>
              <a:cs typeface="Arial"/>
            </a:endParaRPr>
          </a:p>
          <a:p>
            <a:pPr marL="0" marR="0" lvl="0" indent="0" algn="ctr" defTabSz="914400" rtl="0" eaLnBrk="0" fontAlgn="base" latinLnBrk="0" hangingPunct="0">
              <a:lnSpc>
                <a:spcPct val="100000"/>
              </a:lnSpc>
              <a:spcBef>
                <a:spcPct val="20000"/>
              </a:spcBef>
              <a:spcAft>
                <a:spcPct val="0"/>
              </a:spcAft>
              <a:buClr>
                <a:srgbClr val="151C77"/>
              </a:buClr>
              <a:buSzPct val="120000"/>
              <a:buFont typeface="Wingdings" panose="05000000000000000000" pitchFamily="2" charset="2"/>
              <a:buNone/>
              <a:tabLst/>
              <a:defRPr/>
            </a:pPr>
            <a:r>
              <a:rPr kumimoji="0" lang="en-US" sz="2400" b="1" i="0" u="none" strike="noStrike" kern="0" cap="none" spc="0" normalizeH="0" baseline="0" noProof="0">
                <a:ln>
                  <a:noFill/>
                </a:ln>
                <a:solidFill>
                  <a:srgbClr val="151C77"/>
                </a:solidFill>
                <a:effectLst/>
                <a:uLnTx/>
                <a:uFillTx/>
                <a:latin typeface="Arial"/>
                <a:ea typeface="+mn-ea"/>
                <a:cs typeface="+mn-cs"/>
              </a:rPr>
              <a:t>Time: 1700</a:t>
            </a:r>
          </a:p>
          <a:p>
            <a:pPr marL="0" marR="0" lvl="0" indent="0" algn="ctr" defTabSz="914400" rtl="0" eaLnBrk="0" fontAlgn="base" latinLnBrk="0" hangingPunct="0">
              <a:lnSpc>
                <a:spcPct val="100000"/>
              </a:lnSpc>
              <a:spcBef>
                <a:spcPct val="20000"/>
              </a:spcBef>
              <a:spcAft>
                <a:spcPct val="0"/>
              </a:spcAft>
              <a:buClr>
                <a:srgbClr val="151C77"/>
              </a:buClr>
              <a:buSzPct val="120000"/>
              <a:buFont typeface="Wingdings" panose="05000000000000000000" pitchFamily="2" charset="2"/>
              <a:buNone/>
              <a:tabLst/>
              <a:defRPr/>
            </a:pPr>
            <a:r>
              <a:rPr kumimoji="0" lang="en-US" sz="2400" b="1" i="0" u="none" strike="noStrike" kern="0" cap="none" spc="0" normalizeH="0" baseline="0" noProof="0">
                <a:ln>
                  <a:noFill/>
                </a:ln>
                <a:solidFill>
                  <a:srgbClr val="151C77"/>
                </a:solidFill>
                <a:effectLst/>
                <a:uLnTx/>
                <a:uFillTx/>
                <a:latin typeface="Arial"/>
                <a:ea typeface="+mn-ea"/>
                <a:cs typeface="+mn-cs"/>
              </a:rPr>
              <a:t>Location: Officers’ Club</a:t>
            </a:r>
            <a:endParaRPr lang="en-US" sz="2400" b="1" i="0" u="none" strike="noStrike" kern="0" cap="none" spc="0" normalizeH="0" baseline="0" noProof="0">
              <a:ln>
                <a:noFill/>
              </a:ln>
              <a:solidFill>
                <a:srgbClr val="151C77"/>
              </a:solidFill>
              <a:effectLst/>
              <a:uLnTx/>
              <a:uFillTx/>
              <a:latin typeface="Arial"/>
              <a:cs typeface="Arial"/>
            </a:endParaRPr>
          </a:p>
          <a:p>
            <a:pPr marL="285115" marR="0" lvl="0" indent="-285115" algn="l" defTabSz="914400" rtl="0" eaLnBrk="0" fontAlgn="base" latinLnBrk="0" hangingPunct="0">
              <a:lnSpc>
                <a:spcPct val="100000"/>
              </a:lnSpc>
              <a:spcBef>
                <a:spcPct val="20000"/>
              </a:spcBef>
              <a:spcAft>
                <a:spcPct val="0"/>
              </a:spcAft>
              <a:buClr>
                <a:srgbClr val="151C77"/>
              </a:buClr>
              <a:buSzPct val="120000"/>
              <a:buFont typeface="Wingdings" panose="05000000000000000000" pitchFamily="2" charset="2"/>
              <a:buChar char="§"/>
              <a:tabLst/>
              <a:defRPr/>
            </a:pPr>
            <a:endParaRPr lang="en-US" sz="2000" b="1" i="0" u="none" strike="noStrike" kern="0" cap="none" spc="0" normalizeH="0" baseline="0" noProof="0">
              <a:ln>
                <a:noFill/>
              </a:ln>
              <a:solidFill>
                <a:srgbClr val="151C77"/>
              </a:solidFill>
              <a:effectLst/>
              <a:uLnTx/>
              <a:uFillTx/>
              <a:latin typeface="Arial"/>
              <a:cs typeface="Arial"/>
            </a:endParaRPr>
          </a:p>
        </p:txBody>
      </p:sp>
      <p:sp>
        <p:nvSpPr>
          <p:cNvPr id="2" name="Content Placeholder 3">
            <a:extLst>
              <a:ext uri="{FF2B5EF4-FFF2-40B4-BE49-F238E27FC236}">
                <a16:creationId xmlns:a16="http://schemas.microsoft.com/office/drawing/2014/main" id="{D378A358-C6B0-D5D0-B893-0533E585EA62}"/>
              </a:ext>
            </a:extLst>
          </p:cNvPr>
          <p:cNvSpPr txBox="1">
            <a:spLocks/>
          </p:cNvSpPr>
          <p:nvPr/>
        </p:nvSpPr>
        <p:spPr>
          <a:xfrm>
            <a:off x="1387063" y="4178385"/>
            <a:ext cx="4864447" cy="853925"/>
          </a:xfrm>
          <a:prstGeom prst="rect">
            <a:avLst/>
          </a:prstGeom>
        </p:spPr>
        <p:txBody>
          <a:bodyPr lIns="91440" tIns="45720" rIns="91440" bIns="45720" anchor="t"/>
          <a:lstStyle>
            <a:lvl1pPr marL="285744" indent="-285744" algn="l" rtl="0" eaLnBrk="0" fontAlgn="base" hangingPunct="0">
              <a:spcBef>
                <a:spcPct val="20000"/>
              </a:spcBef>
              <a:spcAft>
                <a:spcPct val="0"/>
              </a:spcAft>
              <a:buClr>
                <a:srgbClr val="151C77"/>
              </a:buClr>
              <a:buSzPct val="120000"/>
              <a:buFont typeface="Wingdings" panose="05000000000000000000" pitchFamily="2" charset="2"/>
              <a:buChar char="§"/>
              <a:defRPr sz="2400" b="1">
                <a:solidFill>
                  <a:srgbClr val="151C77"/>
                </a:solidFill>
                <a:latin typeface="+mn-lt"/>
                <a:ea typeface="+mn-ea"/>
                <a:cs typeface="+mn-cs"/>
              </a:defRPr>
            </a:lvl1pPr>
            <a:lvl2pPr marL="688957" indent="-282568" algn="l" rtl="0" eaLnBrk="0" fontAlgn="base" hangingPunct="0">
              <a:spcBef>
                <a:spcPct val="20000"/>
              </a:spcBef>
              <a:spcAft>
                <a:spcPct val="0"/>
              </a:spcAft>
              <a:buClr>
                <a:srgbClr val="151C77"/>
              </a:buClr>
              <a:buSzPct val="120000"/>
              <a:buFont typeface="Wingdings" panose="05000000000000000000" pitchFamily="2" charset="2"/>
              <a:buChar char="§"/>
              <a:defRPr sz="2200" b="1">
                <a:solidFill>
                  <a:srgbClr val="151C77"/>
                </a:solidFill>
                <a:latin typeface="+mn-lt"/>
              </a:defRPr>
            </a:lvl2pPr>
            <a:lvl3pPr marL="1027088" indent="-223833" algn="l" rtl="0" eaLnBrk="0" fontAlgn="base" hangingPunct="0">
              <a:spcBef>
                <a:spcPct val="20000"/>
              </a:spcBef>
              <a:spcAft>
                <a:spcPct val="0"/>
              </a:spcAft>
              <a:buClr>
                <a:srgbClr val="151C77"/>
              </a:buClr>
              <a:buSzPct val="120000"/>
              <a:buFont typeface="Wingdings" panose="05000000000000000000" pitchFamily="2" charset="2"/>
              <a:buChar char="§"/>
              <a:defRPr b="1">
                <a:solidFill>
                  <a:srgbClr val="151C77"/>
                </a:solidFill>
                <a:latin typeface="+mn-lt"/>
              </a:defRPr>
            </a:lvl3pPr>
            <a:lvl4pPr marL="1600160" indent="-228594" algn="l" rtl="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mn-lt"/>
              </a:defRPr>
            </a:lvl4pPr>
            <a:lvl5pPr marL="2057349" indent="-228594" algn="l" rtl="0" eaLnBrk="0" fontAlgn="base" hangingPunct="0">
              <a:spcBef>
                <a:spcPct val="20000"/>
              </a:spcBef>
              <a:spcAft>
                <a:spcPct val="0"/>
              </a:spcAft>
              <a:buClr>
                <a:srgbClr val="003399"/>
              </a:buClr>
              <a:buSzPct val="80000"/>
              <a:buFont typeface="Wingdings" panose="05000000000000000000" pitchFamily="2" charset="2"/>
              <a:buChar char="n"/>
              <a:defRPr sz="2000">
                <a:solidFill>
                  <a:schemeClr val="tx1"/>
                </a:solidFill>
                <a:latin typeface="+mn-lt"/>
              </a:defRPr>
            </a:lvl5pPr>
            <a:lvl6pPr marL="2514537"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726"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8914"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103" indent="-228594"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9pPr>
          </a:lstStyle>
          <a:p>
            <a:pPr marL="0" marR="0" lvl="0" indent="0" defTabSz="914400" rtl="0" eaLnBrk="0" fontAlgn="base" latinLnBrk="0" hangingPunct="0">
              <a:lnSpc>
                <a:spcPct val="100000"/>
              </a:lnSpc>
              <a:spcBef>
                <a:spcPct val="20000"/>
              </a:spcBef>
              <a:spcAft>
                <a:spcPct val="0"/>
              </a:spcAft>
              <a:buClr>
                <a:srgbClr val="151C77"/>
              </a:buClr>
              <a:buSzPct val="120000"/>
              <a:buFont typeface="Wingdings" panose="05000000000000000000" pitchFamily="2" charset="2"/>
              <a:buNone/>
              <a:tabLst/>
              <a:defRPr/>
            </a:pPr>
            <a:r>
              <a:rPr kumimoji="0" lang="en-US" sz="2000" b="1" i="0" strike="noStrike" kern="0" cap="none" spc="0" normalizeH="0" baseline="0" noProof="0">
                <a:ln>
                  <a:noFill/>
                </a:ln>
                <a:solidFill>
                  <a:srgbClr val="151C77"/>
                </a:solidFill>
                <a:effectLst/>
                <a:uLnTx/>
                <a:uFillTx/>
                <a:latin typeface="Arial"/>
                <a:ea typeface="+mn-ea"/>
                <a:cs typeface="+mn-cs"/>
              </a:rPr>
              <a:t>Town Hall Minutes and Slides are posted to the Mustang One Stop: </a:t>
            </a:r>
            <a:endParaRPr lang="en-US" sz="1800" b="1" i="0" strike="noStrike" kern="0" cap="none" spc="0" normalizeH="0" baseline="0" noProof="0">
              <a:ln>
                <a:noFill/>
              </a:ln>
              <a:solidFill>
                <a:srgbClr val="151C77"/>
              </a:solidFill>
              <a:effectLst/>
              <a:highlight>
                <a:srgbClr val="FFFF00"/>
              </a:highlight>
              <a:uLnTx/>
              <a:uFillTx/>
              <a:latin typeface="Arial"/>
              <a:cs typeface="Arial"/>
            </a:endParaRPr>
          </a:p>
          <a:p>
            <a:pPr marL="285115" marR="0" lvl="0" indent="-285115" algn="l" defTabSz="914400" rtl="0" eaLnBrk="0" fontAlgn="base" latinLnBrk="0" hangingPunct="0">
              <a:lnSpc>
                <a:spcPct val="100000"/>
              </a:lnSpc>
              <a:spcBef>
                <a:spcPct val="20000"/>
              </a:spcBef>
              <a:spcAft>
                <a:spcPct val="0"/>
              </a:spcAft>
              <a:buClr>
                <a:srgbClr val="151C77"/>
              </a:buClr>
              <a:buSzPct val="120000"/>
              <a:buFont typeface="Wingdings" panose="05000000000000000000" pitchFamily="2" charset="2"/>
              <a:buChar char="§"/>
              <a:tabLst/>
              <a:defRPr/>
            </a:pPr>
            <a:endParaRPr lang="en-US" sz="2000" b="1" i="0" u="none" strike="noStrike" kern="0" cap="none" spc="0" normalizeH="0" baseline="0" noProof="0">
              <a:ln>
                <a:noFill/>
              </a:ln>
              <a:solidFill>
                <a:srgbClr val="151C77"/>
              </a:solidFill>
              <a:effectLst/>
              <a:uLnTx/>
              <a:uFillTx/>
              <a:latin typeface="Arial"/>
              <a:cs typeface="Arial"/>
            </a:endParaRPr>
          </a:p>
        </p:txBody>
      </p:sp>
      <p:pic>
        <p:nvPicPr>
          <p:cNvPr id="1026" name="67F99568-5926-4B9D-9B9A-E632A2E87433" descr="Image.png">
            <a:extLst>
              <a:ext uri="{FF2B5EF4-FFF2-40B4-BE49-F238E27FC236}">
                <a16:creationId xmlns:a16="http://schemas.microsoft.com/office/drawing/2014/main" id="{F96EA416-A5C1-7836-E214-26A34B2B843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76496" y="4178385"/>
            <a:ext cx="1904320" cy="190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4139596"/>
      </p:ext>
    </p:extLst>
  </p:cSld>
  <p:clrMapOvr>
    <a:masterClrMapping/>
  </p:clrMapOvr>
  <p:transition/>
</p:sld>
</file>

<file path=ppt/theme/theme1.xml><?xml version="1.0" encoding="utf-8"?>
<a:theme xmlns:a="http://schemas.openxmlformats.org/drawingml/2006/main" name="51 FW">
  <a:themeElements>
    <a:clrScheme name="36ABW_CC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fontScheme name="36ABW_C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C2D83"/>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0C2D83"/>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1" u="none" strike="noStrike" cap="none" normalizeH="0" baseline="0" smtClean="0">
            <a:ln>
              <a:noFill/>
            </a:ln>
            <a:solidFill>
              <a:schemeClr val="tx1"/>
            </a:solidFill>
            <a:effectLst/>
            <a:latin typeface="Arial" pitchFamily="34" charset="0"/>
          </a:defRPr>
        </a:defPPr>
      </a:lstStyle>
    </a:lnDef>
  </a:objectDefaults>
  <a:extraClrSchemeLst>
    <a:extraClrScheme>
      <a:clrScheme name="36ABW_CC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6ABW_CC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6ABW_CC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6ABW_CC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6ABW_CC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6ABW_CC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6ABW_CC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36ABW_CC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B2B2B2"/>
        </a:folHlink>
      </a:clrScheme>
      <a:clrMap bg1="lt1" tx1="dk1" bg2="lt2" tx2="dk2" accent1="accent1" accent2="accent2" accent3="accent3" accent4="accent4" accent5="accent5" accent6="accent6" hlink="hlink" folHlink="folHlink"/>
    </a:extraClrScheme>
    <a:extraClrScheme>
      <a:clrScheme name="36ABW_CC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4F11D29162E74298034FD51C8D7D28" ma:contentTypeVersion="13" ma:contentTypeDescription="Create a new document." ma:contentTypeScope="" ma:versionID="a3c03a252a077285bb1967070b8bbf69">
  <xsd:schema xmlns:xsd="http://www.w3.org/2001/XMLSchema" xmlns:xs="http://www.w3.org/2001/XMLSchema" xmlns:p="http://schemas.microsoft.com/office/2006/metadata/properties" xmlns:ns2="e3122a22-7f5b-4ba0-8b18-9de44ca32c47" xmlns:ns3="896e2b1d-803b-4a6f-95ba-f71a42cce1f9" targetNamespace="http://schemas.microsoft.com/office/2006/metadata/properties" ma:root="true" ma:fieldsID="6434d2e516c5f7562195cf94250236e0" ns2:_="" ns3:_="">
    <xsd:import namespace="e3122a22-7f5b-4ba0-8b18-9de44ca32c47"/>
    <xsd:import namespace="896e2b1d-803b-4a6f-95ba-f71a42cce1f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122a22-7f5b-4ba0-8b18-9de44ca32c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95476efd-2625-4ffb-b020-68dbe4abf389"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6e2b1d-803b-4a6f-95ba-f71a42cce1f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1fa4e13-32a5-4c55-9fc0-63763068815c}" ma:internalName="TaxCatchAll" ma:showField="CatchAllData" ma:web="896e2b1d-803b-4a6f-95ba-f71a42cce1f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3122a22-7f5b-4ba0-8b18-9de44ca32c47">
      <Terms xmlns="http://schemas.microsoft.com/office/infopath/2007/PartnerControls"/>
    </lcf76f155ced4ddcb4097134ff3c332f>
    <TaxCatchAll xmlns="896e2b1d-803b-4a6f-95ba-f71a42cce1f9" xsi:nil="true"/>
  </documentManagement>
</p:properties>
</file>

<file path=customXml/itemProps1.xml><?xml version="1.0" encoding="utf-8"?>
<ds:datastoreItem xmlns:ds="http://schemas.openxmlformats.org/officeDocument/2006/customXml" ds:itemID="{BC4A1E5F-DE16-4B0E-84F9-7B0ECB0BAC05}">
  <ds:schemaRefs>
    <ds:schemaRef ds:uri="896e2b1d-803b-4a6f-95ba-f71a42cce1f9"/>
    <ds:schemaRef ds:uri="e3122a22-7f5b-4ba0-8b18-9de44ca32c4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CC43780-7AC3-4421-80A3-B4537818C88E}">
  <ds:schemaRefs>
    <ds:schemaRef ds:uri="http://schemas.microsoft.com/sharepoint/v3/contenttype/forms"/>
  </ds:schemaRefs>
</ds:datastoreItem>
</file>

<file path=customXml/itemProps3.xml><?xml version="1.0" encoding="utf-8"?>
<ds:datastoreItem xmlns:ds="http://schemas.openxmlformats.org/officeDocument/2006/customXml" ds:itemID="{D131395F-365F-4C5F-A7D0-EB229E12567D}">
  <ds:schemaRefs>
    <ds:schemaRef ds:uri="3164e4a6-0875-4d38-843c-3507c4d3ab19"/>
    <ds:schemaRef ds:uri="896e2b1d-803b-4a6f-95ba-f71a42cce1f9"/>
    <ds:schemaRef ds:uri="e3122a22-7f5b-4ba0-8b18-9de44ca32c4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7adc8ff-f4a3-4a14-9c0d-84b4985de0d2}" enabled="1" method="Privileged" siteId="{8331b18d-2d87-48ef-a35f-ac8818ebf9b4}" contentBits="0" removed="0"/>
</clbl:labelList>
</file>

<file path=docProps/app.xml><?xml version="1.0" encoding="utf-8"?>
<Properties xmlns="http://schemas.openxmlformats.org/officeDocument/2006/extended-properties" xmlns:vt="http://schemas.openxmlformats.org/officeDocument/2006/docPropsVTypes">
  <Template/>
  <TotalTime>0</TotalTime>
  <Words>1010</Words>
  <Application>Microsoft Office PowerPoint</Application>
  <PresentationFormat>On-screen Show (4:3)</PresentationFormat>
  <Paragraphs>166</Paragraphs>
  <Slides>20</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Avenir Next LT Pro</vt:lpstr>
      <vt:lpstr>Calibri</vt:lpstr>
      <vt:lpstr>Century Schoolbook</vt:lpstr>
      <vt:lpstr>Gill Sans MT</vt:lpstr>
      <vt:lpstr>Wingdings</vt:lpstr>
      <vt:lpstr>51 FW</vt:lpstr>
      <vt:lpstr>Scan Here to Submit a Question</vt:lpstr>
      <vt:lpstr>PowerPoint Presentation</vt:lpstr>
      <vt:lpstr>Agenda</vt:lpstr>
      <vt:lpstr>PowerPoint Presentation</vt:lpstr>
      <vt:lpstr>Projected CSP Growth FY26 - 35</vt:lpstr>
      <vt:lpstr>Osan 2035+ Plan</vt:lpstr>
      <vt:lpstr>Family Community District - 2035+ Snapshot</vt:lpstr>
      <vt:lpstr>Central District - 2035+ Snapshot</vt:lpstr>
      <vt:lpstr>2035 Transportation Improvement Plan</vt:lpstr>
      <vt:lpstr>PowerPoint Presentation</vt:lpstr>
      <vt:lpstr>Last 6-months…</vt:lpstr>
      <vt:lpstr>Near-Term…next 12-months Summer ‘26 – Summer ‘27</vt:lpstr>
      <vt:lpstr>PowerPoint Presentation</vt:lpstr>
      <vt:lpstr>Base Pool Improvements</vt:lpstr>
      <vt:lpstr>Behind the Scenes… We’re always working</vt:lpstr>
      <vt:lpstr>Ready Set Grow, Back to School Expo! </vt:lpstr>
      <vt:lpstr>Upcoming Fitness Center Improvements!</vt:lpstr>
      <vt:lpstr>Osan AMC Passenger Terminal</vt:lpstr>
      <vt:lpstr>Open Forum Q&amp;A</vt:lpstr>
      <vt:lpstr>Join Us Next Time!</vt:lpstr>
    </vt:vector>
  </TitlesOfParts>
  <Company>U.S. Department of Defense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GEIST, ANDREW C Capt USAF PACAF 25 FS/PILOT</dc:creator>
  <cp:lastModifiedBy>LIM, SUEJIN 1st Lt USAF PACAF 51 FW/PA</cp:lastModifiedBy>
  <cp:revision>15</cp:revision>
  <cp:lastPrinted>2026-01-09T00:28:23Z</cp:lastPrinted>
  <dcterms:created xsi:type="dcterms:W3CDTF">2018-07-10T07:55:01Z</dcterms:created>
  <dcterms:modified xsi:type="dcterms:W3CDTF">2026-07-22T06:09:07Z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0x010100524F11D29162E74298034FD51C8D7D28</vt:lpwstr>
  </property>
  <property fmtid="{D5CDD505-2E9C-101B-9397-08002B2CF9AE}" pid="3" name="MediaServiceImageTags">
    <vt:lpwstr/>
  </property>
</Properties>
</file>